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627" r:id="rId3"/>
    <p:sldId id="628" r:id="rId4"/>
    <p:sldId id="629" r:id="rId5"/>
    <p:sldId id="630" r:id="rId6"/>
    <p:sldId id="631" r:id="rId7"/>
    <p:sldId id="632" r:id="rId8"/>
    <p:sldId id="633" r:id="rId9"/>
    <p:sldId id="634" r:id="rId10"/>
    <p:sldId id="266" r:id="rId11"/>
    <p:sldId id="637" r:id="rId12"/>
    <p:sldId id="640" r:id="rId13"/>
    <p:sldId id="641" r:id="rId14"/>
    <p:sldId id="642" r:id="rId15"/>
    <p:sldId id="267" r:id="rId16"/>
    <p:sldId id="619" r:id="rId17"/>
    <p:sldId id="617" r:id="rId18"/>
    <p:sldId id="420" r:id="rId19"/>
    <p:sldId id="379" r:id="rId20"/>
    <p:sldId id="618" r:id="rId21"/>
    <p:sldId id="268" r:id="rId22"/>
    <p:sldId id="572" r:id="rId23"/>
    <p:sldId id="275" r:id="rId24"/>
    <p:sldId id="271" r:id="rId25"/>
    <p:sldId id="272" r:id="rId26"/>
    <p:sldId id="273" r:id="rId27"/>
    <p:sldId id="624" r:id="rId28"/>
    <p:sldId id="2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79.svg"/><Relationship Id="rId2" Type="http://schemas.openxmlformats.org/officeDocument/2006/relationships/image" Target="../media/image69.svg"/><Relationship Id="rId1" Type="http://schemas.openxmlformats.org/officeDocument/2006/relationships/image" Target="../media/image44.png"/><Relationship Id="rId6" Type="http://schemas.openxmlformats.org/officeDocument/2006/relationships/image" Target="../media/image73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4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1.svg"/><Relationship Id="rId1" Type="http://schemas.openxmlformats.org/officeDocument/2006/relationships/image" Target="../media/image50.png"/><Relationship Id="rId6" Type="http://schemas.openxmlformats.org/officeDocument/2006/relationships/image" Target="../media/image85.svg"/><Relationship Id="rId5" Type="http://schemas.openxmlformats.org/officeDocument/2006/relationships/image" Target="../media/image52.png"/><Relationship Id="rId4" Type="http://schemas.openxmlformats.org/officeDocument/2006/relationships/image" Target="../media/image8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79.svg"/><Relationship Id="rId2" Type="http://schemas.openxmlformats.org/officeDocument/2006/relationships/image" Target="../media/image69.svg"/><Relationship Id="rId1" Type="http://schemas.openxmlformats.org/officeDocument/2006/relationships/image" Target="../media/image44.png"/><Relationship Id="rId6" Type="http://schemas.openxmlformats.org/officeDocument/2006/relationships/image" Target="../media/image73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4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1.svg"/><Relationship Id="rId1" Type="http://schemas.openxmlformats.org/officeDocument/2006/relationships/image" Target="../media/image50.png"/><Relationship Id="rId6" Type="http://schemas.openxmlformats.org/officeDocument/2006/relationships/image" Target="../media/image85.svg"/><Relationship Id="rId5" Type="http://schemas.openxmlformats.org/officeDocument/2006/relationships/image" Target="../media/image52.png"/><Relationship Id="rId4" Type="http://schemas.openxmlformats.org/officeDocument/2006/relationships/image" Target="../media/image8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32306A-50E0-4E51-8335-B735CEE9691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76420FD-C1E7-48D2-8EE3-90597650977A}">
      <dgm:prSet/>
      <dgm:spPr/>
      <dgm:t>
        <a:bodyPr/>
        <a:lstStyle/>
        <a:p>
          <a:r>
            <a:rPr lang="en-US" dirty="0"/>
            <a:t>Alabama SBA District Office</a:t>
          </a:r>
        </a:p>
      </dgm:t>
    </dgm:pt>
    <dgm:pt modelId="{6B8A1D74-D7F2-4659-8A48-438FE4B72754}" type="parTrans" cxnId="{B7F9590A-D964-4AA8-8C4C-445A27EA657A}">
      <dgm:prSet/>
      <dgm:spPr/>
      <dgm:t>
        <a:bodyPr/>
        <a:lstStyle/>
        <a:p>
          <a:endParaRPr lang="en-US"/>
        </a:p>
      </dgm:t>
    </dgm:pt>
    <dgm:pt modelId="{9DD9756F-7545-43CE-B0D7-8A630A28FDB3}" type="sibTrans" cxnId="{B7F9590A-D964-4AA8-8C4C-445A27EA657A}">
      <dgm:prSet/>
      <dgm:spPr/>
      <dgm:t>
        <a:bodyPr/>
        <a:lstStyle/>
        <a:p>
          <a:endParaRPr lang="en-US"/>
        </a:p>
      </dgm:t>
    </dgm:pt>
    <dgm:pt modelId="{386C9DCF-36A3-4E15-8C32-0CC41C9A4A2E}">
      <dgm:prSet/>
      <dgm:spPr/>
      <dgm:t>
        <a:bodyPr/>
        <a:lstStyle/>
        <a:p>
          <a:r>
            <a:rPr lang="en-US" dirty="0"/>
            <a:t>2 North 20th Street Suite #325</a:t>
          </a:r>
        </a:p>
      </dgm:t>
    </dgm:pt>
    <dgm:pt modelId="{BA1D3EAC-7D78-478A-BDA3-4EA98F2923B8}" type="parTrans" cxnId="{7B012385-F315-4B20-85F5-5D04E23531B0}">
      <dgm:prSet/>
      <dgm:spPr/>
      <dgm:t>
        <a:bodyPr/>
        <a:lstStyle/>
        <a:p>
          <a:endParaRPr lang="en-US"/>
        </a:p>
      </dgm:t>
    </dgm:pt>
    <dgm:pt modelId="{215D55C5-6EBC-4BB8-B399-64F984CEDC49}" type="sibTrans" cxnId="{7B012385-F315-4B20-85F5-5D04E23531B0}">
      <dgm:prSet/>
      <dgm:spPr/>
      <dgm:t>
        <a:bodyPr/>
        <a:lstStyle/>
        <a:p>
          <a:endParaRPr lang="en-US"/>
        </a:p>
      </dgm:t>
    </dgm:pt>
    <dgm:pt modelId="{E02DC996-0037-41FE-83BA-3D226A0D1ADA}">
      <dgm:prSet/>
      <dgm:spPr/>
      <dgm:t>
        <a:bodyPr/>
        <a:lstStyle/>
        <a:p>
          <a:r>
            <a:rPr lang="en-US" dirty="0"/>
            <a:t>Birmingham, AL 35203</a:t>
          </a:r>
        </a:p>
      </dgm:t>
    </dgm:pt>
    <dgm:pt modelId="{42054B5E-9A4A-4425-8498-7F3EAD0CF2C2}" type="parTrans" cxnId="{EEC7B7E2-B674-4264-9424-B88AB058CAFA}">
      <dgm:prSet/>
      <dgm:spPr/>
      <dgm:t>
        <a:bodyPr/>
        <a:lstStyle/>
        <a:p>
          <a:endParaRPr lang="en-US"/>
        </a:p>
      </dgm:t>
    </dgm:pt>
    <dgm:pt modelId="{0DC80226-3504-49C2-9D27-7791207BA57D}" type="sibTrans" cxnId="{EEC7B7E2-B674-4264-9424-B88AB058CAFA}">
      <dgm:prSet/>
      <dgm:spPr/>
      <dgm:t>
        <a:bodyPr/>
        <a:lstStyle/>
        <a:p>
          <a:endParaRPr lang="en-US"/>
        </a:p>
      </dgm:t>
    </dgm:pt>
    <dgm:pt modelId="{A2DCDF74-D1EE-4E44-8C34-3DCF6687300E}">
      <dgm:prSet/>
      <dgm:spPr/>
      <dgm:t>
        <a:bodyPr/>
        <a:lstStyle/>
        <a:p>
          <a:r>
            <a:rPr lang="en-US" dirty="0"/>
            <a:t>Phone: 205-290-7101</a:t>
          </a:r>
        </a:p>
      </dgm:t>
    </dgm:pt>
    <dgm:pt modelId="{08F92A5B-4415-46BA-8AEA-79EC035EB79A}" type="parTrans" cxnId="{A360953E-3F7F-4C17-9A46-F50CE0AB5807}">
      <dgm:prSet/>
      <dgm:spPr/>
      <dgm:t>
        <a:bodyPr/>
        <a:lstStyle/>
        <a:p>
          <a:endParaRPr lang="en-US"/>
        </a:p>
      </dgm:t>
    </dgm:pt>
    <dgm:pt modelId="{FCBF35EF-8991-401F-AEFE-CCEC7BEA63EF}" type="sibTrans" cxnId="{A360953E-3F7F-4C17-9A46-F50CE0AB5807}">
      <dgm:prSet/>
      <dgm:spPr/>
      <dgm:t>
        <a:bodyPr/>
        <a:lstStyle/>
        <a:p>
          <a:endParaRPr lang="en-US"/>
        </a:p>
      </dgm:t>
    </dgm:pt>
    <dgm:pt modelId="{504BE5D0-2FDA-472D-82D3-80262AC5D6B4}">
      <dgm:prSet/>
      <dgm:spPr/>
      <dgm:t>
        <a:bodyPr/>
        <a:lstStyle/>
        <a:p>
          <a:r>
            <a:rPr lang="en-US" dirty="0"/>
            <a:t>Fax: 205-731-0170</a:t>
          </a:r>
        </a:p>
      </dgm:t>
    </dgm:pt>
    <dgm:pt modelId="{60181B85-8939-4380-AB57-F6F747492168}" type="parTrans" cxnId="{BF27F201-D0AD-44C1-BFBF-BE8F5D017734}">
      <dgm:prSet/>
      <dgm:spPr/>
      <dgm:t>
        <a:bodyPr/>
        <a:lstStyle/>
        <a:p>
          <a:endParaRPr lang="en-US"/>
        </a:p>
      </dgm:t>
    </dgm:pt>
    <dgm:pt modelId="{279454E1-6E46-4009-A901-5B81BB894CC8}" type="sibTrans" cxnId="{BF27F201-D0AD-44C1-BFBF-BE8F5D017734}">
      <dgm:prSet/>
      <dgm:spPr/>
      <dgm:t>
        <a:bodyPr/>
        <a:lstStyle/>
        <a:p>
          <a:endParaRPr lang="en-US"/>
        </a:p>
      </dgm:t>
    </dgm:pt>
    <dgm:pt modelId="{68118491-BB7E-4CEE-8F20-1095E5088E1E}">
      <dgm:prSet/>
      <dgm:spPr/>
      <dgm:t>
        <a:bodyPr/>
        <a:lstStyle/>
        <a:p>
          <a:r>
            <a:rPr lang="en-US" dirty="0"/>
            <a:t>Website: https://www.sba.gov/offices/district/al/birmingham</a:t>
          </a:r>
        </a:p>
      </dgm:t>
    </dgm:pt>
    <dgm:pt modelId="{7FE6ECDC-BB13-420A-94E0-46E52F33BC82}" type="parTrans" cxnId="{F0CDA0F1-B535-46DB-91D5-DE6E9B634F24}">
      <dgm:prSet/>
      <dgm:spPr/>
      <dgm:t>
        <a:bodyPr/>
        <a:lstStyle/>
        <a:p>
          <a:endParaRPr lang="en-US"/>
        </a:p>
      </dgm:t>
    </dgm:pt>
    <dgm:pt modelId="{10F55007-30F1-4C94-8E98-C2566F9C881E}" type="sibTrans" cxnId="{F0CDA0F1-B535-46DB-91D5-DE6E9B634F24}">
      <dgm:prSet/>
      <dgm:spPr/>
      <dgm:t>
        <a:bodyPr/>
        <a:lstStyle/>
        <a:p>
          <a:endParaRPr lang="en-US"/>
        </a:p>
      </dgm:t>
    </dgm:pt>
    <dgm:pt modelId="{FC08106E-3F41-4395-B627-327C1533BDE7}" type="pres">
      <dgm:prSet presAssocID="{6F32306A-50E0-4E51-8335-B735CEE9691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4D2854-4D4E-46D4-8118-612D796C3E30}" type="pres">
      <dgm:prSet presAssocID="{B76420FD-C1E7-48D2-8EE3-90597650977A}" presName="compNode" presStyleCnt="0"/>
      <dgm:spPr/>
    </dgm:pt>
    <dgm:pt modelId="{67CFA844-FBB4-4747-A04E-B4A80DBF4A2D}" type="pres">
      <dgm:prSet presAssocID="{B76420FD-C1E7-48D2-8EE3-90597650977A}" presName="bgRect" presStyleLbl="bgShp" presStyleIdx="0" presStyleCnt="6"/>
      <dgm:spPr/>
    </dgm:pt>
    <dgm:pt modelId="{121F8349-F27F-402D-B23F-4ABED02077D8}" type="pres">
      <dgm:prSet presAssocID="{B76420FD-C1E7-48D2-8EE3-90597650977A}" presName="iconRect" presStyleLbl="node1" presStyleIdx="0" presStyleCnt="6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F3D9D90A-A0C4-4726-ACEB-BB889A9F2F75}" type="pres">
      <dgm:prSet presAssocID="{B76420FD-C1E7-48D2-8EE3-90597650977A}" presName="spaceRect" presStyleCnt="0"/>
      <dgm:spPr/>
    </dgm:pt>
    <dgm:pt modelId="{F84E6EC7-B148-4ED8-8E8C-E1C795F51530}" type="pres">
      <dgm:prSet presAssocID="{B76420FD-C1E7-48D2-8EE3-90597650977A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C3FD501-FE0D-47F0-95F0-A664B27AE329}" type="pres">
      <dgm:prSet presAssocID="{9DD9756F-7545-43CE-B0D7-8A630A28FDB3}" presName="sibTrans" presStyleCnt="0"/>
      <dgm:spPr/>
    </dgm:pt>
    <dgm:pt modelId="{F1BB1DE8-9FB8-4543-93D1-6C2D747A8849}" type="pres">
      <dgm:prSet presAssocID="{386C9DCF-36A3-4E15-8C32-0CC41C9A4A2E}" presName="compNode" presStyleCnt="0"/>
      <dgm:spPr/>
    </dgm:pt>
    <dgm:pt modelId="{976BFB47-7AA5-40AE-8CBA-6586BB923CE7}" type="pres">
      <dgm:prSet presAssocID="{386C9DCF-36A3-4E15-8C32-0CC41C9A4A2E}" presName="bgRect" presStyleLbl="bgShp" presStyleIdx="1" presStyleCnt="6"/>
      <dgm:spPr/>
    </dgm:pt>
    <dgm:pt modelId="{56A318EF-4700-4A70-896C-AF2830BE3034}" type="pres">
      <dgm:prSet presAssocID="{386C9DCF-36A3-4E15-8C32-0CC41C9A4A2E}" presName="iconRect" presStyleLbl="node1" presStyleIdx="1" presStyleCnt="6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ap compass"/>
        </a:ext>
      </dgm:extLst>
    </dgm:pt>
    <dgm:pt modelId="{EFDCCCED-C0FA-4997-B4F3-B8367B39385C}" type="pres">
      <dgm:prSet presAssocID="{386C9DCF-36A3-4E15-8C32-0CC41C9A4A2E}" presName="spaceRect" presStyleCnt="0"/>
      <dgm:spPr/>
    </dgm:pt>
    <dgm:pt modelId="{579D437C-1801-4935-8057-3A3E3DB04A9E}" type="pres">
      <dgm:prSet presAssocID="{386C9DCF-36A3-4E15-8C32-0CC41C9A4A2E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243D0C5-5D7D-4EC5-A3BB-1743F107B717}" type="pres">
      <dgm:prSet presAssocID="{215D55C5-6EBC-4BB8-B399-64F984CEDC49}" presName="sibTrans" presStyleCnt="0"/>
      <dgm:spPr/>
    </dgm:pt>
    <dgm:pt modelId="{0683C0C3-790A-4D6E-817D-ED1C10E1E8B1}" type="pres">
      <dgm:prSet presAssocID="{E02DC996-0037-41FE-83BA-3D226A0D1ADA}" presName="compNode" presStyleCnt="0"/>
      <dgm:spPr/>
    </dgm:pt>
    <dgm:pt modelId="{2D881D07-1B4B-479D-BCCD-3ADA6181D978}" type="pres">
      <dgm:prSet presAssocID="{E02DC996-0037-41FE-83BA-3D226A0D1ADA}" presName="bgRect" presStyleLbl="bgShp" presStyleIdx="2" presStyleCnt="6"/>
      <dgm:spPr/>
    </dgm:pt>
    <dgm:pt modelId="{8F2ADFBF-FE0C-4782-811F-CBC473FD5BBF}" type="pres">
      <dgm:prSet presAssocID="{E02DC996-0037-41FE-83BA-3D226A0D1ADA}" presName="iconRect" presStyleLbl="node1" presStyleIdx="2" presStyleCnt="6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9BCC6C58-3EFE-4F5D-8648-B8C3996100AD}" type="pres">
      <dgm:prSet presAssocID="{E02DC996-0037-41FE-83BA-3D226A0D1ADA}" presName="spaceRect" presStyleCnt="0"/>
      <dgm:spPr/>
    </dgm:pt>
    <dgm:pt modelId="{7F82A477-1C34-4422-8BFE-D30A1D3FFB47}" type="pres">
      <dgm:prSet presAssocID="{E02DC996-0037-41FE-83BA-3D226A0D1ADA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8BA8FD2-6646-4D86-81E4-81E819CE5B9E}" type="pres">
      <dgm:prSet presAssocID="{0DC80226-3504-49C2-9D27-7791207BA57D}" presName="sibTrans" presStyleCnt="0"/>
      <dgm:spPr/>
    </dgm:pt>
    <dgm:pt modelId="{9501E86B-B35A-4E19-B1D5-075B6ED8E7CD}" type="pres">
      <dgm:prSet presAssocID="{A2DCDF74-D1EE-4E44-8C34-3DCF6687300E}" presName="compNode" presStyleCnt="0"/>
      <dgm:spPr/>
    </dgm:pt>
    <dgm:pt modelId="{124DD56A-44EA-4EFC-B188-27E06E4C1CBD}" type="pres">
      <dgm:prSet presAssocID="{A2DCDF74-D1EE-4E44-8C34-3DCF6687300E}" presName="bgRect" presStyleLbl="bgShp" presStyleIdx="3" presStyleCnt="6"/>
      <dgm:spPr/>
    </dgm:pt>
    <dgm:pt modelId="{2FE4526B-64D4-42A7-8AB5-3FB765E23B39}" type="pres">
      <dgm:prSet presAssocID="{A2DCDF74-D1EE-4E44-8C34-3DCF6687300E}" presName="iconRect" presStyleLbl="node1" presStyleIdx="3" presStyleCnt="6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B97990B7-F6FF-4EA8-9781-57EFCAA69A54}" type="pres">
      <dgm:prSet presAssocID="{A2DCDF74-D1EE-4E44-8C34-3DCF6687300E}" presName="spaceRect" presStyleCnt="0"/>
      <dgm:spPr/>
    </dgm:pt>
    <dgm:pt modelId="{28CA6349-95D3-4E13-8533-4D0184B6B5C4}" type="pres">
      <dgm:prSet presAssocID="{A2DCDF74-D1EE-4E44-8C34-3DCF6687300E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E874EC1-43B7-4973-AC7F-D0A5155AAAD3}" type="pres">
      <dgm:prSet presAssocID="{FCBF35EF-8991-401F-AEFE-CCEC7BEA63EF}" presName="sibTrans" presStyleCnt="0"/>
      <dgm:spPr/>
    </dgm:pt>
    <dgm:pt modelId="{B5FA924C-E923-41FB-987E-7C78DACD9AD4}" type="pres">
      <dgm:prSet presAssocID="{504BE5D0-2FDA-472D-82D3-80262AC5D6B4}" presName="compNode" presStyleCnt="0"/>
      <dgm:spPr/>
    </dgm:pt>
    <dgm:pt modelId="{F70655EF-F737-40FA-80D9-31E9700468CF}" type="pres">
      <dgm:prSet presAssocID="{504BE5D0-2FDA-472D-82D3-80262AC5D6B4}" presName="bgRect" presStyleLbl="bgShp" presStyleIdx="4" presStyleCnt="6"/>
      <dgm:spPr/>
    </dgm:pt>
    <dgm:pt modelId="{7FA62572-6560-4DBD-80A0-EE583E657AB7}" type="pres">
      <dgm:prSet presAssocID="{504BE5D0-2FDA-472D-82D3-80262AC5D6B4}" presName="iconRect" presStyleLbl="node1" presStyleIdx="4" presStyleCnt="6"/>
      <dgm:spPr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Fax"/>
        </a:ext>
      </dgm:extLst>
    </dgm:pt>
    <dgm:pt modelId="{56CE12E6-4CC7-49B3-A8DB-68EF5B6D58C8}" type="pres">
      <dgm:prSet presAssocID="{504BE5D0-2FDA-472D-82D3-80262AC5D6B4}" presName="spaceRect" presStyleCnt="0"/>
      <dgm:spPr/>
    </dgm:pt>
    <dgm:pt modelId="{580C0AC6-4F02-4A57-84B1-5BBCF31E82E7}" type="pres">
      <dgm:prSet presAssocID="{504BE5D0-2FDA-472D-82D3-80262AC5D6B4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839EF33-3504-4956-BD22-C1870B6454C7}" type="pres">
      <dgm:prSet presAssocID="{279454E1-6E46-4009-A901-5B81BB894CC8}" presName="sibTrans" presStyleCnt="0"/>
      <dgm:spPr/>
    </dgm:pt>
    <dgm:pt modelId="{450A3E51-304A-4981-A203-71C2CCD30B46}" type="pres">
      <dgm:prSet presAssocID="{68118491-BB7E-4CEE-8F20-1095E5088E1E}" presName="compNode" presStyleCnt="0"/>
      <dgm:spPr/>
    </dgm:pt>
    <dgm:pt modelId="{DF7B11E8-133B-44AE-ADE0-23250C83A35E}" type="pres">
      <dgm:prSet presAssocID="{68118491-BB7E-4CEE-8F20-1095E5088E1E}" presName="bgRect" presStyleLbl="bgShp" presStyleIdx="5" presStyleCnt="6"/>
      <dgm:spPr/>
    </dgm:pt>
    <dgm:pt modelId="{FC46346C-DCF0-4521-BC52-5D9B880BB954}" type="pres">
      <dgm:prSet presAssocID="{68118491-BB7E-4CEE-8F20-1095E5088E1E}" presName="iconRect" presStyleLbl="node1" presStyleIdx="5" presStyleCnt="6"/>
      <dgm:spPr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D14C5093-1EC3-4A0A-8093-4F258B0723C3}" type="pres">
      <dgm:prSet presAssocID="{68118491-BB7E-4CEE-8F20-1095E5088E1E}" presName="spaceRect" presStyleCnt="0"/>
      <dgm:spPr/>
    </dgm:pt>
    <dgm:pt modelId="{6D2E49F2-3BD8-4903-972C-87B5E7E89887}" type="pres">
      <dgm:prSet presAssocID="{68118491-BB7E-4CEE-8F20-1095E5088E1E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F0CDA0F1-B535-46DB-91D5-DE6E9B634F24}" srcId="{6F32306A-50E0-4E51-8335-B735CEE9691B}" destId="{68118491-BB7E-4CEE-8F20-1095E5088E1E}" srcOrd="5" destOrd="0" parTransId="{7FE6ECDC-BB13-420A-94E0-46E52F33BC82}" sibTransId="{10F55007-30F1-4C94-8E98-C2566F9C881E}"/>
    <dgm:cxn modelId="{B7F9590A-D964-4AA8-8C4C-445A27EA657A}" srcId="{6F32306A-50E0-4E51-8335-B735CEE9691B}" destId="{B76420FD-C1E7-48D2-8EE3-90597650977A}" srcOrd="0" destOrd="0" parTransId="{6B8A1D74-D7F2-4659-8A48-438FE4B72754}" sibTransId="{9DD9756F-7545-43CE-B0D7-8A630A28FDB3}"/>
    <dgm:cxn modelId="{BF27F201-D0AD-44C1-BFBF-BE8F5D017734}" srcId="{6F32306A-50E0-4E51-8335-B735CEE9691B}" destId="{504BE5D0-2FDA-472D-82D3-80262AC5D6B4}" srcOrd="4" destOrd="0" parTransId="{60181B85-8939-4380-AB57-F6F747492168}" sibTransId="{279454E1-6E46-4009-A901-5B81BB894CC8}"/>
    <dgm:cxn modelId="{A360953E-3F7F-4C17-9A46-F50CE0AB5807}" srcId="{6F32306A-50E0-4E51-8335-B735CEE9691B}" destId="{A2DCDF74-D1EE-4E44-8C34-3DCF6687300E}" srcOrd="3" destOrd="0" parTransId="{08F92A5B-4415-46BA-8AEA-79EC035EB79A}" sibTransId="{FCBF35EF-8991-401F-AEFE-CCEC7BEA63EF}"/>
    <dgm:cxn modelId="{465B1BDD-388C-41E4-80E4-7A80CAB5FA0C}" type="presOf" srcId="{A2DCDF74-D1EE-4E44-8C34-3DCF6687300E}" destId="{28CA6349-95D3-4E13-8533-4D0184B6B5C4}" srcOrd="0" destOrd="0" presId="urn:microsoft.com/office/officeart/2018/2/layout/IconVerticalSolidList"/>
    <dgm:cxn modelId="{26C3D984-8947-4442-BCCB-FF8EC1ACFD45}" type="presOf" srcId="{E02DC996-0037-41FE-83BA-3D226A0D1ADA}" destId="{7F82A477-1C34-4422-8BFE-D30A1D3FFB47}" srcOrd="0" destOrd="0" presId="urn:microsoft.com/office/officeart/2018/2/layout/IconVerticalSolidList"/>
    <dgm:cxn modelId="{7B012385-F315-4B20-85F5-5D04E23531B0}" srcId="{6F32306A-50E0-4E51-8335-B735CEE9691B}" destId="{386C9DCF-36A3-4E15-8C32-0CC41C9A4A2E}" srcOrd="1" destOrd="0" parTransId="{BA1D3EAC-7D78-478A-BDA3-4EA98F2923B8}" sibTransId="{215D55C5-6EBC-4BB8-B399-64F984CEDC49}"/>
    <dgm:cxn modelId="{232179A6-D2FC-4C15-B356-7A7950C52906}" type="presOf" srcId="{386C9DCF-36A3-4E15-8C32-0CC41C9A4A2E}" destId="{579D437C-1801-4935-8057-3A3E3DB04A9E}" srcOrd="0" destOrd="0" presId="urn:microsoft.com/office/officeart/2018/2/layout/IconVerticalSolidList"/>
    <dgm:cxn modelId="{C2C1ADA6-158D-442F-AC49-8EB3AD7E9AC0}" type="presOf" srcId="{68118491-BB7E-4CEE-8F20-1095E5088E1E}" destId="{6D2E49F2-3BD8-4903-972C-87B5E7E89887}" srcOrd="0" destOrd="0" presId="urn:microsoft.com/office/officeart/2018/2/layout/IconVerticalSolidList"/>
    <dgm:cxn modelId="{08EFFEA3-3FAC-4B5C-AE85-A9CDFF68BB05}" type="presOf" srcId="{B76420FD-C1E7-48D2-8EE3-90597650977A}" destId="{F84E6EC7-B148-4ED8-8E8C-E1C795F51530}" srcOrd="0" destOrd="0" presId="urn:microsoft.com/office/officeart/2018/2/layout/IconVerticalSolidList"/>
    <dgm:cxn modelId="{EEC7B7E2-B674-4264-9424-B88AB058CAFA}" srcId="{6F32306A-50E0-4E51-8335-B735CEE9691B}" destId="{E02DC996-0037-41FE-83BA-3D226A0D1ADA}" srcOrd="2" destOrd="0" parTransId="{42054B5E-9A4A-4425-8498-7F3EAD0CF2C2}" sibTransId="{0DC80226-3504-49C2-9D27-7791207BA57D}"/>
    <dgm:cxn modelId="{30206F4F-84F8-47E3-9374-1535D0B16621}" type="presOf" srcId="{6F32306A-50E0-4E51-8335-B735CEE9691B}" destId="{FC08106E-3F41-4395-B627-327C1533BDE7}" srcOrd="0" destOrd="0" presId="urn:microsoft.com/office/officeart/2018/2/layout/IconVerticalSolidList"/>
    <dgm:cxn modelId="{EFB9E50C-815C-4936-A8D9-887F49971EEA}" type="presOf" srcId="{504BE5D0-2FDA-472D-82D3-80262AC5D6B4}" destId="{580C0AC6-4F02-4A57-84B1-5BBCF31E82E7}" srcOrd="0" destOrd="0" presId="urn:microsoft.com/office/officeart/2018/2/layout/IconVerticalSolidList"/>
    <dgm:cxn modelId="{6B8A66A6-90E9-48D3-AB5C-0284333B4EB6}" type="presParOf" srcId="{FC08106E-3F41-4395-B627-327C1533BDE7}" destId="{1A4D2854-4D4E-46D4-8118-612D796C3E30}" srcOrd="0" destOrd="0" presId="urn:microsoft.com/office/officeart/2018/2/layout/IconVerticalSolidList"/>
    <dgm:cxn modelId="{16EE7B36-2B7E-4A0D-9DC5-5FCF9369AFF1}" type="presParOf" srcId="{1A4D2854-4D4E-46D4-8118-612D796C3E30}" destId="{67CFA844-FBB4-4747-A04E-B4A80DBF4A2D}" srcOrd="0" destOrd="0" presId="urn:microsoft.com/office/officeart/2018/2/layout/IconVerticalSolidList"/>
    <dgm:cxn modelId="{04069FE5-E287-41B9-B103-75447A549F54}" type="presParOf" srcId="{1A4D2854-4D4E-46D4-8118-612D796C3E30}" destId="{121F8349-F27F-402D-B23F-4ABED02077D8}" srcOrd="1" destOrd="0" presId="urn:microsoft.com/office/officeart/2018/2/layout/IconVerticalSolidList"/>
    <dgm:cxn modelId="{2574E161-13C3-4BA3-8EFF-814A5F4C7CF1}" type="presParOf" srcId="{1A4D2854-4D4E-46D4-8118-612D796C3E30}" destId="{F3D9D90A-A0C4-4726-ACEB-BB889A9F2F75}" srcOrd="2" destOrd="0" presId="urn:microsoft.com/office/officeart/2018/2/layout/IconVerticalSolidList"/>
    <dgm:cxn modelId="{C2D90FEE-6CA2-4B23-8B82-9B372B2CF53B}" type="presParOf" srcId="{1A4D2854-4D4E-46D4-8118-612D796C3E30}" destId="{F84E6EC7-B148-4ED8-8E8C-E1C795F51530}" srcOrd="3" destOrd="0" presId="urn:microsoft.com/office/officeart/2018/2/layout/IconVerticalSolidList"/>
    <dgm:cxn modelId="{E732F650-A089-4AEF-B63E-AC3B9D5C9F9F}" type="presParOf" srcId="{FC08106E-3F41-4395-B627-327C1533BDE7}" destId="{DC3FD501-FE0D-47F0-95F0-A664B27AE329}" srcOrd="1" destOrd="0" presId="urn:microsoft.com/office/officeart/2018/2/layout/IconVerticalSolidList"/>
    <dgm:cxn modelId="{19619C7B-58B1-454F-B818-5B7D2DAFD7F0}" type="presParOf" srcId="{FC08106E-3F41-4395-B627-327C1533BDE7}" destId="{F1BB1DE8-9FB8-4543-93D1-6C2D747A8849}" srcOrd="2" destOrd="0" presId="urn:microsoft.com/office/officeart/2018/2/layout/IconVerticalSolidList"/>
    <dgm:cxn modelId="{060783E0-0EFE-4CB6-8AF4-8DFE7DBC0A0C}" type="presParOf" srcId="{F1BB1DE8-9FB8-4543-93D1-6C2D747A8849}" destId="{976BFB47-7AA5-40AE-8CBA-6586BB923CE7}" srcOrd="0" destOrd="0" presId="urn:microsoft.com/office/officeart/2018/2/layout/IconVerticalSolidList"/>
    <dgm:cxn modelId="{D745996E-71B9-44FE-A7F8-F796779AE416}" type="presParOf" srcId="{F1BB1DE8-9FB8-4543-93D1-6C2D747A8849}" destId="{56A318EF-4700-4A70-896C-AF2830BE3034}" srcOrd="1" destOrd="0" presId="urn:microsoft.com/office/officeart/2018/2/layout/IconVerticalSolidList"/>
    <dgm:cxn modelId="{75A11793-0798-45B7-BEB2-C3CE6D00633F}" type="presParOf" srcId="{F1BB1DE8-9FB8-4543-93D1-6C2D747A8849}" destId="{EFDCCCED-C0FA-4997-B4F3-B8367B39385C}" srcOrd="2" destOrd="0" presId="urn:microsoft.com/office/officeart/2018/2/layout/IconVerticalSolidList"/>
    <dgm:cxn modelId="{10D1CD37-270C-4909-B623-7973CDB5F4AF}" type="presParOf" srcId="{F1BB1DE8-9FB8-4543-93D1-6C2D747A8849}" destId="{579D437C-1801-4935-8057-3A3E3DB04A9E}" srcOrd="3" destOrd="0" presId="urn:microsoft.com/office/officeart/2018/2/layout/IconVerticalSolidList"/>
    <dgm:cxn modelId="{6EBA7F91-0EB0-4AE2-B20C-33C80A74BD99}" type="presParOf" srcId="{FC08106E-3F41-4395-B627-327C1533BDE7}" destId="{A243D0C5-5D7D-4EC5-A3BB-1743F107B717}" srcOrd="3" destOrd="0" presId="urn:microsoft.com/office/officeart/2018/2/layout/IconVerticalSolidList"/>
    <dgm:cxn modelId="{BA139D4A-3664-45E6-A2D6-7E85A3298C38}" type="presParOf" srcId="{FC08106E-3F41-4395-B627-327C1533BDE7}" destId="{0683C0C3-790A-4D6E-817D-ED1C10E1E8B1}" srcOrd="4" destOrd="0" presId="urn:microsoft.com/office/officeart/2018/2/layout/IconVerticalSolidList"/>
    <dgm:cxn modelId="{C9D52B81-89A2-43A2-A435-2FBAEC0A38BB}" type="presParOf" srcId="{0683C0C3-790A-4D6E-817D-ED1C10E1E8B1}" destId="{2D881D07-1B4B-479D-BCCD-3ADA6181D978}" srcOrd="0" destOrd="0" presId="urn:microsoft.com/office/officeart/2018/2/layout/IconVerticalSolidList"/>
    <dgm:cxn modelId="{1BCB024A-A14B-4CE1-BE9C-D95413AD0490}" type="presParOf" srcId="{0683C0C3-790A-4D6E-817D-ED1C10E1E8B1}" destId="{8F2ADFBF-FE0C-4782-811F-CBC473FD5BBF}" srcOrd="1" destOrd="0" presId="urn:microsoft.com/office/officeart/2018/2/layout/IconVerticalSolidList"/>
    <dgm:cxn modelId="{5E3E3041-6059-40C5-A304-A8EE33108D39}" type="presParOf" srcId="{0683C0C3-790A-4D6E-817D-ED1C10E1E8B1}" destId="{9BCC6C58-3EFE-4F5D-8648-B8C3996100AD}" srcOrd="2" destOrd="0" presId="urn:microsoft.com/office/officeart/2018/2/layout/IconVerticalSolidList"/>
    <dgm:cxn modelId="{607B8C11-3289-4B41-A6F7-F6F1CFB768D3}" type="presParOf" srcId="{0683C0C3-790A-4D6E-817D-ED1C10E1E8B1}" destId="{7F82A477-1C34-4422-8BFE-D30A1D3FFB47}" srcOrd="3" destOrd="0" presId="urn:microsoft.com/office/officeart/2018/2/layout/IconVerticalSolidList"/>
    <dgm:cxn modelId="{566467AA-342D-45E5-8AEF-35BB97EBD7DE}" type="presParOf" srcId="{FC08106E-3F41-4395-B627-327C1533BDE7}" destId="{28BA8FD2-6646-4D86-81E4-81E819CE5B9E}" srcOrd="5" destOrd="0" presId="urn:microsoft.com/office/officeart/2018/2/layout/IconVerticalSolidList"/>
    <dgm:cxn modelId="{B302BCF5-2B22-4ED3-B41D-2AA5612799D4}" type="presParOf" srcId="{FC08106E-3F41-4395-B627-327C1533BDE7}" destId="{9501E86B-B35A-4E19-B1D5-075B6ED8E7CD}" srcOrd="6" destOrd="0" presId="urn:microsoft.com/office/officeart/2018/2/layout/IconVerticalSolidList"/>
    <dgm:cxn modelId="{7284822D-4C46-41B3-B3D3-ED7C7F0BE62D}" type="presParOf" srcId="{9501E86B-B35A-4E19-B1D5-075B6ED8E7CD}" destId="{124DD56A-44EA-4EFC-B188-27E06E4C1CBD}" srcOrd="0" destOrd="0" presId="urn:microsoft.com/office/officeart/2018/2/layout/IconVerticalSolidList"/>
    <dgm:cxn modelId="{D71900CD-A7DB-4759-B57F-D72967959C88}" type="presParOf" srcId="{9501E86B-B35A-4E19-B1D5-075B6ED8E7CD}" destId="{2FE4526B-64D4-42A7-8AB5-3FB765E23B39}" srcOrd="1" destOrd="0" presId="urn:microsoft.com/office/officeart/2018/2/layout/IconVerticalSolidList"/>
    <dgm:cxn modelId="{BB426E93-C44D-4956-80F4-A614D7CDA3A4}" type="presParOf" srcId="{9501E86B-B35A-4E19-B1D5-075B6ED8E7CD}" destId="{B97990B7-F6FF-4EA8-9781-57EFCAA69A54}" srcOrd="2" destOrd="0" presId="urn:microsoft.com/office/officeart/2018/2/layout/IconVerticalSolidList"/>
    <dgm:cxn modelId="{D20CCA22-D3AF-4B61-AA5A-C237BB8885B9}" type="presParOf" srcId="{9501E86B-B35A-4E19-B1D5-075B6ED8E7CD}" destId="{28CA6349-95D3-4E13-8533-4D0184B6B5C4}" srcOrd="3" destOrd="0" presId="urn:microsoft.com/office/officeart/2018/2/layout/IconVerticalSolidList"/>
    <dgm:cxn modelId="{32CD5E82-FD1E-4D12-AEA9-29AA5C380238}" type="presParOf" srcId="{FC08106E-3F41-4395-B627-327C1533BDE7}" destId="{AE874EC1-43B7-4973-AC7F-D0A5155AAAD3}" srcOrd="7" destOrd="0" presId="urn:microsoft.com/office/officeart/2018/2/layout/IconVerticalSolidList"/>
    <dgm:cxn modelId="{730CB679-FD91-442E-AE1A-91AE9378A627}" type="presParOf" srcId="{FC08106E-3F41-4395-B627-327C1533BDE7}" destId="{B5FA924C-E923-41FB-987E-7C78DACD9AD4}" srcOrd="8" destOrd="0" presId="urn:microsoft.com/office/officeart/2018/2/layout/IconVerticalSolidList"/>
    <dgm:cxn modelId="{C757E391-5815-4739-9DB5-77CF72B7D881}" type="presParOf" srcId="{B5FA924C-E923-41FB-987E-7C78DACD9AD4}" destId="{F70655EF-F737-40FA-80D9-31E9700468CF}" srcOrd="0" destOrd="0" presId="urn:microsoft.com/office/officeart/2018/2/layout/IconVerticalSolidList"/>
    <dgm:cxn modelId="{3EA91608-4CBD-4100-9BC8-AA0A07249E1B}" type="presParOf" srcId="{B5FA924C-E923-41FB-987E-7C78DACD9AD4}" destId="{7FA62572-6560-4DBD-80A0-EE583E657AB7}" srcOrd="1" destOrd="0" presId="urn:microsoft.com/office/officeart/2018/2/layout/IconVerticalSolidList"/>
    <dgm:cxn modelId="{5BA2B445-08C0-4586-8286-8BCE257A5256}" type="presParOf" srcId="{B5FA924C-E923-41FB-987E-7C78DACD9AD4}" destId="{56CE12E6-4CC7-49B3-A8DB-68EF5B6D58C8}" srcOrd="2" destOrd="0" presId="urn:microsoft.com/office/officeart/2018/2/layout/IconVerticalSolidList"/>
    <dgm:cxn modelId="{FB35DDBB-71F0-453F-AB44-BE600385BB10}" type="presParOf" srcId="{B5FA924C-E923-41FB-987E-7C78DACD9AD4}" destId="{580C0AC6-4F02-4A57-84B1-5BBCF31E82E7}" srcOrd="3" destOrd="0" presId="urn:microsoft.com/office/officeart/2018/2/layout/IconVerticalSolidList"/>
    <dgm:cxn modelId="{958EF043-2233-472B-A1D9-4C9A5C8465D8}" type="presParOf" srcId="{FC08106E-3F41-4395-B627-327C1533BDE7}" destId="{E839EF33-3504-4956-BD22-C1870B6454C7}" srcOrd="9" destOrd="0" presId="urn:microsoft.com/office/officeart/2018/2/layout/IconVerticalSolidList"/>
    <dgm:cxn modelId="{81EC90EE-F930-4357-9897-E6B536EB60D1}" type="presParOf" srcId="{FC08106E-3F41-4395-B627-327C1533BDE7}" destId="{450A3E51-304A-4981-A203-71C2CCD30B46}" srcOrd="10" destOrd="0" presId="urn:microsoft.com/office/officeart/2018/2/layout/IconVerticalSolidList"/>
    <dgm:cxn modelId="{C99CB6EB-88D0-4FE3-969B-2AA3133FE8DE}" type="presParOf" srcId="{450A3E51-304A-4981-A203-71C2CCD30B46}" destId="{DF7B11E8-133B-44AE-ADE0-23250C83A35E}" srcOrd="0" destOrd="0" presId="urn:microsoft.com/office/officeart/2018/2/layout/IconVerticalSolidList"/>
    <dgm:cxn modelId="{608B3BA3-5DD9-40A5-A7D8-67A426C298E9}" type="presParOf" srcId="{450A3E51-304A-4981-A203-71C2CCD30B46}" destId="{FC46346C-DCF0-4521-BC52-5D9B880BB954}" srcOrd="1" destOrd="0" presId="urn:microsoft.com/office/officeart/2018/2/layout/IconVerticalSolidList"/>
    <dgm:cxn modelId="{F1F25864-5994-4795-9287-D20C30862F8D}" type="presParOf" srcId="{450A3E51-304A-4981-A203-71C2CCD30B46}" destId="{D14C5093-1EC3-4A0A-8093-4F258B0723C3}" srcOrd="2" destOrd="0" presId="urn:microsoft.com/office/officeart/2018/2/layout/IconVerticalSolidList"/>
    <dgm:cxn modelId="{03AF8C6C-959E-48C4-A532-500A09500404}" type="presParOf" srcId="{450A3E51-304A-4981-A203-71C2CCD30B46}" destId="{6D2E49F2-3BD8-4903-972C-87B5E7E8988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5DD41F-610E-409A-9862-392691DE45E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B232719-E468-42BE-B19C-32E225FE2BC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1-877-825-7232 Hotline</a:t>
          </a:r>
        </a:p>
      </dgm:t>
    </dgm:pt>
    <dgm:pt modelId="{042D184F-1505-4803-8E91-602C46F07FD4}" type="parTrans" cxnId="{28BB169D-99F1-4D53-8497-112188F6DF25}">
      <dgm:prSet/>
      <dgm:spPr/>
      <dgm:t>
        <a:bodyPr/>
        <a:lstStyle/>
        <a:p>
          <a:endParaRPr lang="en-US"/>
        </a:p>
      </dgm:t>
    </dgm:pt>
    <dgm:pt modelId="{496051AD-9993-4604-8F84-0EBF0C6BCF69}" type="sibTrans" cxnId="{28BB169D-99F1-4D53-8497-112188F6DF25}">
      <dgm:prSet/>
      <dgm:spPr/>
      <dgm:t>
        <a:bodyPr/>
        <a:lstStyle/>
        <a:p>
          <a:endParaRPr lang="en-US"/>
        </a:p>
      </dgm:t>
    </dgm:pt>
    <dgm:pt modelId="{78F57F86-B4A5-49F4-8CED-C36DD51866B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Website: Asbdc.org</a:t>
          </a:r>
        </a:p>
      </dgm:t>
    </dgm:pt>
    <dgm:pt modelId="{7BB66667-6213-4DE7-9B41-B35C9D0EC89F}" type="parTrans" cxnId="{13BE07CF-7466-4042-AB0D-5EBD880A8FCA}">
      <dgm:prSet/>
      <dgm:spPr/>
      <dgm:t>
        <a:bodyPr/>
        <a:lstStyle/>
        <a:p>
          <a:endParaRPr lang="en-US"/>
        </a:p>
      </dgm:t>
    </dgm:pt>
    <dgm:pt modelId="{27982B74-A741-422C-A753-A67DF1A9FE42}" type="sibTrans" cxnId="{13BE07CF-7466-4042-AB0D-5EBD880A8FCA}">
      <dgm:prSet/>
      <dgm:spPr/>
      <dgm:t>
        <a:bodyPr/>
        <a:lstStyle/>
        <a:p>
          <a:endParaRPr lang="en-US"/>
        </a:p>
      </dgm:t>
    </dgm:pt>
    <dgm:pt modelId="{D8B97001-AC02-4C34-AAA9-CC792390AAD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Email: cap@asbdc.org</a:t>
          </a:r>
        </a:p>
      </dgm:t>
    </dgm:pt>
    <dgm:pt modelId="{4D335E33-313C-4594-9E71-DCE05608E3CF}" type="parTrans" cxnId="{B8B8D126-71DB-4764-BEF5-6EC124E472AE}">
      <dgm:prSet/>
      <dgm:spPr/>
      <dgm:t>
        <a:bodyPr/>
        <a:lstStyle/>
        <a:p>
          <a:endParaRPr lang="en-US"/>
        </a:p>
      </dgm:t>
    </dgm:pt>
    <dgm:pt modelId="{F9D30956-4EC6-4179-8D6D-546A008CE348}" type="sibTrans" cxnId="{B8B8D126-71DB-4764-BEF5-6EC124E472AE}">
      <dgm:prSet/>
      <dgm:spPr/>
      <dgm:t>
        <a:bodyPr/>
        <a:lstStyle/>
        <a:p>
          <a:endParaRPr lang="en-US"/>
        </a:p>
      </dgm:t>
    </dgm:pt>
    <dgm:pt modelId="{E63B74CA-19F3-4F56-8CD0-2F969916C28A}" type="pres">
      <dgm:prSet presAssocID="{855DD41F-610E-409A-9862-392691DE45E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3C6AA4-CCE4-4046-971E-458F40A4015D}" type="pres">
      <dgm:prSet presAssocID="{3B232719-E468-42BE-B19C-32E225FE2BC1}" presName="compNode" presStyleCnt="0"/>
      <dgm:spPr/>
    </dgm:pt>
    <dgm:pt modelId="{04428F80-2521-48A7-8371-21C38BBE89B8}" type="pres">
      <dgm:prSet presAssocID="{3B232719-E468-42BE-B19C-32E225FE2BC1}" presName="iconBgRect" presStyleLbl="bgShp" presStyleIdx="0" presStyleCnt="3"/>
      <dgm:spPr/>
    </dgm:pt>
    <dgm:pt modelId="{6A2C466C-F586-46A4-BFDC-A9E45E7E598A}" type="pres">
      <dgm:prSet presAssocID="{3B232719-E468-42BE-B19C-32E225FE2BC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F24BF7C1-86A3-4111-A83B-1E92A14C6A35}" type="pres">
      <dgm:prSet presAssocID="{3B232719-E468-42BE-B19C-32E225FE2BC1}" presName="spaceRect" presStyleCnt="0"/>
      <dgm:spPr/>
    </dgm:pt>
    <dgm:pt modelId="{44BA6C7F-89CC-4681-BAEE-AE2A28B31069}" type="pres">
      <dgm:prSet presAssocID="{3B232719-E468-42BE-B19C-32E225FE2BC1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E5D73CA-E503-4439-B9DA-AF1692A41B29}" type="pres">
      <dgm:prSet presAssocID="{496051AD-9993-4604-8F84-0EBF0C6BCF69}" presName="sibTrans" presStyleCnt="0"/>
      <dgm:spPr/>
    </dgm:pt>
    <dgm:pt modelId="{4494C0CA-58DE-48CC-8895-97DA71C896BB}" type="pres">
      <dgm:prSet presAssocID="{78F57F86-B4A5-49F4-8CED-C36DD51866BD}" presName="compNode" presStyleCnt="0"/>
      <dgm:spPr/>
    </dgm:pt>
    <dgm:pt modelId="{E7D323EF-BDF3-4A18-9F4D-48FA4DDCBEE2}" type="pres">
      <dgm:prSet presAssocID="{78F57F86-B4A5-49F4-8CED-C36DD51866BD}" presName="iconBgRect" presStyleLbl="bgShp" presStyleIdx="1" presStyleCnt="3"/>
      <dgm:spPr/>
    </dgm:pt>
    <dgm:pt modelId="{E7B80582-6F54-4E3D-9A43-B3C115B581D5}" type="pres">
      <dgm:prSet presAssocID="{78F57F86-B4A5-49F4-8CED-C36DD51866B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DFFA5E3A-EB55-480F-BED9-FA164DBAEC7D}" type="pres">
      <dgm:prSet presAssocID="{78F57F86-B4A5-49F4-8CED-C36DD51866BD}" presName="spaceRect" presStyleCnt="0"/>
      <dgm:spPr/>
    </dgm:pt>
    <dgm:pt modelId="{3F16F9EB-F6D5-42A6-8E45-098BB833727F}" type="pres">
      <dgm:prSet presAssocID="{78F57F86-B4A5-49F4-8CED-C36DD51866BD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39E3ACB-9B41-4A12-95D4-703F8A7E0A4D}" type="pres">
      <dgm:prSet presAssocID="{27982B74-A741-422C-A753-A67DF1A9FE42}" presName="sibTrans" presStyleCnt="0"/>
      <dgm:spPr/>
    </dgm:pt>
    <dgm:pt modelId="{10346875-45E7-4A66-91E0-3969DDBE5A38}" type="pres">
      <dgm:prSet presAssocID="{D8B97001-AC02-4C34-AAA9-CC792390AAD9}" presName="compNode" presStyleCnt="0"/>
      <dgm:spPr/>
    </dgm:pt>
    <dgm:pt modelId="{347D0315-0EA1-40C4-9F88-46F40249D8E0}" type="pres">
      <dgm:prSet presAssocID="{D8B97001-AC02-4C34-AAA9-CC792390AAD9}" presName="iconBgRect" presStyleLbl="bgShp" presStyleIdx="2" presStyleCnt="3"/>
      <dgm:spPr/>
    </dgm:pt>
    <dgm:pt modelId="{52BA492E-1060-4E47-BEF0-CC243626EF5A}" type="pres">
      <dgm:prSet presAssocID="{D8B97001-AC02-4C34-AAA9-CC792390AAD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2667CFE4-1D94-4BB2-9034-7481652A7C0B}" type="pres">
      <dgm:prSet presAssocID="{D8B97001-AC02-4C34-AAA9-CC792390AAD9}" presName="spaceRect" presStyleCnt="0"/>
      <dgm:spPr/>
    </dgm:pt>
    <dgm:pt modelId="{A18DBD33-E6BB-4A95-933D-FD9AFD03DF37}" type="pres">
      <dgm:prSet presAssocID="{D8B97001-AC02-4C34-AAA9-CC792390AAD9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B8D126-71DB-4764-BEF5-6EC124E472AE}" srcId="{855DD41F-610E-409A-9862-392691DE45E1}" destId="{D8B97001-AC02-4C34-AAA9-CC792390AAD9}" srcOrd="2" destOrd="0" parTransId="{4D335E33-313C-4594-9E71-DCE05608E3CF}" sibTransId="{F9D30956-4EC6-4179-8D6D-546A008CE348}"/>
    <dgm:cxn modelId="{2F5B56E6-EB90-46CE-A8F3-C55D94085E6D}" type="presOf" srcId="{D8B97001-AC02-4C34-AAA9-CC792390AAD9}" destId="{A18DBD33-E6BB-4A95-933D-FD9AFD03DF37}" srcOrd="0" destOrd="0" presId="urn:microsoft.com/office/officeart/2018/5/layout/IconCircleLabelList"/>
    <dgm:cxn modelId="{267D9441-9879-4864-A26D-5FB6E98AE251}" type="presOf" srcId="{78F57F86-B4A5-49F4-8CED-C36DD51866BD}" destId="{3F16F9EB-F6D5-42A6-8E45-098BB833727F}" srcOrd="0" destOrd="0" presId="urn:microsoft.com/office/officeart/2018/5/layout/IconCircleLabelList"/>
    <dgm:cxn modelId="{A7BC7BFA-B5C0-4E5D-8A30-37E2B2907582}" type="presOf" srcId="{3B232719-E468-42BE-B19C-32E225FE2BC1}" destId="{44BA6C7F-89CC-4681-BAEE-AE2A28B31069}" srcOrd="0" destOrd="0" presId="urn:microsoft.com/office/officeart/2018/5/layout/IconCircleLabelList"/>
    <dgm:cxn modelId="{28BB169D-99F1-4D53-8497-112188F6DF25}" srcId="{855DD41F-610E-409A-9862-392691DE45E1}" destId="{3B232719-E468-42BE-B19C-32E225FE2BC1}" srcOrd="0" destOrd="0" parTransId="{042D184F-1505-4803-8E91-602C46F07FD4}" sibTransId="{496051AD-9993-4604-8F84-0EBF0C6BCF69}"/>
    <dgm:cxn modelId="{13BE07CF-7466-4042-AB0D-5EBD880A8FCA}" srcId="{855DD41F-610E-409A-9862-392691DE45E1}" destId="{78F57F86-B4A5-49F4-8CED-C36DD51866BD}" srcOrd="1" destOrd="0" parTransId="{7BB66667-6213-4DE7-9B41-B35C9D0EC89F}" sibTransId="{27982B74-A741-422C-A753-A67DF1A9FE42}"/>
    <dgm:cxn modelId="{E88BE08E-8AEC-4DDA-A82C-CB6D810366AC}" type="presOf" srcId="{855DD41F-610E-409A-9862-392691DE45E1}" destId="{E63B74CA-19F3-4F56-8CD0-2F969916C28A}" srcOrd="0" destOrd="0" presId="urn:microsoft.com/office/officeart/2018/5/layout/IconCircleLabelList"/>
    <dgm:cxn modelId="{644BE28D-DE3E-4973-9719-4CAF614A2DC2}" type="presParOf" srcId="{E63B74CA-19F3-4F56-8CD0-2F969916C28A}" destId="{AE3C6AA4-CCE4-4046-971E-458F40A4015D}" srcOrd="0" destOrd="0" presId="urn:microsoft.com/office/officeart/2018/5/layout/IconCircleLabelList"/>
    <dgm:cxn modelId="{1055C889-FC9C-4534-BF97-E53C92357649}" type="presParOf" srcId="{AE3C6AA4-CCE4-4046-971E-458F40A4015D}" destId="{04428F80-2521-48A7-8371-21C38BBE89B8}" srcOrd="0" destOrd="0" presId="urn:microsoft.com/office/officeart/2018/5/layout/IconCircleLabelList"/>
    <dgm:cxn modelId="{2CEAB479-540D-494D-9820-FDB3BA97FD5E}" type="presParOf" srcId="{AE3C6AA4-CCE4-4046-971E-458F40A4015D}" destId="{6A2C466C-F586-46A4-BFDC-A9E45E7E598A}" srcOrd="1" destOrd="0" presId="urn:microsoft.com/office/officeart/2018/5/layout/IconCircleLabelList"/>
    <dgm:cxn modelId="{1EB0E9D3-E01B-43FA-8F07-A21B69453259}" type="presParOf" srcId="{AE3C6AA4-CCE4-4046-971E-458F40A4015D}" destId="{F24BF7C1-86A3-4111-A83B-1E92A14C6A35}" srcOrd="2" destOrd="0" presId="urn:microsoft.com/office/officeart/2018/5/layout/IconCircleLabelList"/>
    <dgm:cxn modelId="{580CC0AA-B4CA-4936-ACCE-894CD213FA1E}" type="presParOf" srcId="{AE3C6AA4-CCE4-4046-971E-458F40A4015D}" destId="{44BA6C7F-89CC-4681-BAEE-AE2A28B31069}" srcOrd="3" destOrd="0" presId="urn:microsoft.com/office/officeart/2018/5/layout/IconCircleLabelList"/>
    <dgm:cxn modelId="{04BC98A4-31B6-4AA0-B019-3C340E632897}" type="presParOf" srcId="{E63B74CA-19F3-4F56-8CD0-2F969916C28A}" destId="{7E5D73CA-E503-4439-B9DA-AF1692A41B29}" srcOrd="1" destOrd="0" presId="urn:microsoft.com/office/officeart/2018/5/layout/IconCircleLabelList"/>
    <dgm:cxn modelId="{8039EA60-09AB-4605-9D74-12CDC3C6E2C3}" type="presParOf" srcId="{E63B74CA-19F3-4F56-8CD0-2F969916C28A}" destId="{4494C0CA-58DE-48CC-8895-97DA71C896BB}" srcOrd="2" destOrd="0" presId="urn:microsoft.com/office/officeart/2018/5/layout/IconCircleLabelList"/>
    <dgm:cxn modelId="{AFAA906F-7210-430D-ACCC-4B717CD65A75}" type="presParOf" srcId="{4494C0CA-58DE-48CC-8895-97DA71C896BB}" destId="{E7D323EF-BDF3-4A18-9F4D-48FA4DDCBEE2}" srcOrd="0" destOrd="0" presId="urn:microsoft.com/office/officeart/2018/5/layout/IconCircleLabelList"/>
    <dgm:cxn modelId="{067AA55A-D0B0-415E-A50F-46351B9F2A6E}" type="presParOf" srcId="{4494C0CA-58DE-48CC-8895-97DA71C896BB}" destId="{E7B80582-6F54-4E3D-9A43-B3C115B581D5}" srcOrd="1" destOrd="0" presId="urn:microsoft.com/office/officeart/2018/5/layout/IconCircleLabelList"/>
    <dgm:cxn modelId="{45908EF4-2744-47E2-909F-849C40092BC4}" type="presParOf" srcId="{4494C0CA-58DE-48CC-8895-97DA71C896BB}" destId="{DFFA5E3A-EB55-480F-BED9-FA164DBAEC7D}" srcOrd="2" destOrd="0" presId="urn:microsoft.com/office/officeart/2018/5/layout/IconCircleLabelList"/>
    <dgm:cxn modelId="{DEBD0CAE-35F8-4594-9658-8BEDEB7B9FC4}" type="presParOf" srcId="{4494C0CA-58DE-48CC-8895-97DA71C896BB}" destId="{3F16F9EB-F6D5-42A6-8E45-098BB833727F}" srcOrd="3" destOrd="0" presId="urn:microsoft.com/office/officeart/2018/5/layout/IconCircleLabelList"/>
    <dgm:cxn modelId="{E397919B-8516-4E14-A6F7-8224E301C78C}" type="presParOf" srcId="{E63B74CA-19F3-4F56-8CD0-2F969916C28A}" destId="{A39E3ACB-9B41-4A12-95D4-703F8A7E0A4D}" srcOrd="3" destOrd="0" presId="urn:microsoft.com/office/officeart/2018/5/layout/IconCircleLabelList"/>
    <dgm:cxn modelId="{7D4B5A1D-EF9E-4393-8C01-8F1D229F6945}" type="presParOf" srcId="{E63B74CA-19F3-4F56-8CD0-2F969916C28A}" destId="{10346875-45E7-4A66-91E0-3969DDBE5A38}" srcOrd="4" destOrd="0" presId="urn:microsoft.com/office/officeart/2018/5/layout/IconCircleLabelList"/>
    <dgm:cxn modelId="{ED153019-E780-4FAC-A44A-736686A67AFD}" type="presParOf" srcId="{10346875-45E7-4A66-91E0-3969DDBE5A38}" destId="{347D0315-0EA1-40C4-9F88-46F40249D8E0}" srcOrd="0" destOrd="0" presId="urn:microsoft.com/office/officeart/2018/5/layout/IconCircleLabelList"/>
    <dgm:cxn modelId="{AFD75CDB-FAF7-49C1-9061-CF50C9CE556D}" type="presParOf" srcId="{10346875-45E7-4A66-91E0-3969DDBE5A38}" destId="{52BA492E-1060-4E47-BEF0-CC243626EF5A}" srcOrd="1" destOrd="0" presId="urn:microsoft.com/office/officeart/2018/5/layout/IconCircleLabelList"/>
    <dgm:cxn modelId="{BBDDF430-F369-4D4F-B94F-796FB350E7A9}" type="presParOf" srcId="{10346875-45E7-4A66-91E0-3969DDBE5A38}" destId="{2667CFE4-1D94-4BB2-9034-7481652A7C0B}" srcOrd="2" destOrd="0" presId="urn:microsoft.com/office/officeart/2018/5/layout/IconCircleLabelList"/>
    <dgm:cxn modelId="{21F25FC7-4B08-4830-BB23-373AFC459CDE}" type="presParOf" srcId="{10346875-45E7-4A66-91E0-3969DDBE5A38}" destId="{A18DBD33-E6BB-4A95-933D-FD9AFD03DF3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8E247E-2AEE-4379-8689-FB65393B0E99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02D0510-44EF-4793-A3CD-83E00DD70708}">
      <dgm:prSet/>
      <dgm:spPr/>
      <dgm:t>
        <a:bodyPr/>
        <a:lstStyle/>
        <a:p>
          <a:r>
            <a:rPr lang="en-US" dirty="0"/>
            <a:t>505 20th Street N </a:t>
          </a:r>
        </a:p>
      </dgm:t>
    </dgm:pt>
    <dgm:pt modelId="{DF04386E-B193-4E73-9A66-F6F751FAC2EE}" type="parTrans" cxnId="{B9FA887C-2FBE-4B25-A4B6-DA6F87A13EFD}">
      <dgm:prSet/>
      <dgm:spPr/>
      <dgm:t>
        <a:bodyPr/>
        <a:lstStyle/>
        <a:p>
          <a:endParaRPr lang="en-US"/>
        </a:p>
      </dgm:t>
    </dgm:pt>
    <dgm:pt modelId="{9D682D57-9AF4-4EF4-9BE1-8BA56F13DE94}" type="sibTrans" cxnId="{B9FA887C-2FBE-4B25-A4B6-DA6F87A13EFD}">
      <dgm:prSet/>
      <dgm:spPr/>
      <dgm:t>
        <a:bodyPr/>
        <a:lstStyle/>
        <a:p>
          <a:endParaRPr lang="en-US"/>
        </a:p>
      </dgm:t>
    </dgm:pt>
    <dgm:pt modelId="{94288029-5AB7-4D34-AAC2-04228FC12974}">
      <dgm:prSet/>
      <dgm:spPr/>
      <dgm:t>
        <a:bodyPr/>
        <a:lstStyle/>
        <a:p>
          <a:r>
            <a:rPr lang="en-US" dirty="0"/>
            <a:t>Suite 200</a:t>
          </a:r>
        </a:p>
      </dgm:t>
    </dgm:pt>
    <dgm:pt modelId="{0ECC5EAC-44A9-4037-B01E-DD1D4FEF4565}" type="parTrans" cxnId="{2B8E4E30-EAC1-40BF-B6C4-3C74306D799F}">
      <dgm:prSet/>
      <dgm:spPr/>
      <dgm:t>
        <a:bodyPr/>
        <a:lstStyle/>
        <a:p>
          <a:endParaRPr lang="en-US"/>
        </a:p>
      </dgm:t>
    </dgm:pt>
    <dgm:pt modelId="{06727237-A19E-4337-BB73-179327F927E9}" type="sibTrans" cxnId="{2B8E4E30-EAC1-40BF-B6C4-3C74306D799F}">
      <dgm:prSet/>
      <dgm:spPr/>
      <dgm:t>
        <a:bodyPr/>
        <a:lstStyle/>
        <a:p>
          <a:endParaRPr lang="en-US"/>
        </a:p>
      </dgm:t>
    </dgm:pt>
    <dgm:pt modelId="{71437C09-67F7-49C3-A6DC-1EE481020350}">
      <dgm:prSet/>
      <dgm:spPr/>
      <dgm:t>
        <a:bodyPr/>
        <a:lstStyle/>
        <a:p>
          <a:r>
            <a:rPr lang="en-US" dirty="0"/>
            <a:t>Birmingham, AL 35203</a:t>
          </a:r>
        </a:p>
      </dgm:t>
    </dgm:pt>
    <dgm:pt modelId="{86568BA8-778B-431D-81BC-50972CE44D42}" type="parTrans" cxnId="{E104DEDE-572D-43A4-A957-844D17838BD4}">
      <dgm:prSet/>
      <dgm:spPr/>
      <dgm:t>
        <a:bodyPr/>
        <a:lstStyle/>
        <a:p>
          <a:endParaRPr lang="en-US"/>
        </a:p>
      </dgm:t>
    </dgm:pt>
    <dgm:pt modelId="{06BE2F35-3BC6-4AB1-A67B-AE945C49CAF0}" type="sibTrans" cxnId="{E104DEDE-572D-43A4-A957-844D17838BD4}">
      <dgm:prSet/>
      <dgm:spPr/>
      <dgm:t>
        <a:bodyPr/>
        <a:lstStyle/>
        <a:p>
          <a:endParaRPr lang="en-US"/>
        </a:p>
      </dgm:t>
    </dgm:pt>
    <dgm:pt modelId="{D2C5EBD3-2EB6-406C-9CFE-DDA83C62DC75}">
      <dgm:prSet/>
      <dgm:spPr/>
      <dgm:t>
        <a:bodyPr/>
        <a:lstStyle/>
        <a:p>
          <a:r>
            <a:rPr lang="en-US" dirty="0"/>
            <a:t>Phone: (205) 324-2100</a:t>
          </a:r>
        </a:p>
      </dgm:t>
    </dgm:pt>
    <dgm:pt modelId="{8BDD8ACB-85E5-4EC0-93E2-866857A52F08}" type="parTrans" cxnId="{738917E2-10DD-4668-958E-EBACED0E3271}">
      <dgm:prSet/>
      <dgm:spPr/>
      <dgm:t>
        <a:bodyPr/>
        <a:lstStyle/>
        <a:p>
          <a:endParaRPr lang="en-US"/>
        </a:p>
      </dgm:t>
    </dgm:pt>
    <dgm:pt modelId="{0F2D7FF8-BF6A-4340-8AE5-67CEB65932C2}" type="sibTrans" cxnId="{738917E2-10DD-4668-958E-EBACED0E3271}">
      <dgm:prSet/>
      <dgm:spPr/>
      <dgm:t>
        <a:bodyPr/>
        <a:lstStyle/>
        <a:p>
          <a:endParaRPr lang="en-US"/>
        </a:p>
      </dgm:t>
    </dgm:pt>
    <dgm:pt modelId="{64B84A3C-53A2-4C71-905C-3B5F5294BE87}">
      <dgm:prSet/>
      <dgm:spPr/>
      <dgm:t>
        <a:bodyPr/>
        <a:lstStyle/>
        <a:p>
          <a:r>
            <a:rPr lang="en-US" dirty="0"/>
            <a:t>Website: Birminghambusinessalliance.com</a:t>
          </a:r>
        </a:p>
      </dgm:t>
    </dgm:pt>
    <dgm:pt modelId="{1F38A0A8-2546-4026-90FF-7C9FB0A93FFB}" type="parTrans" cxnId="{3B054FF8-066D-49CD-A62D-93CC34929E90}">
      <dgm:prSet/>
      <dgm:spPr/>
      <dgm:t>
        <a:bodyPr/>
        <a:lstStyle/>
        <a:p>
          <a:endParaRPr lang="en-US"/>
        </a:p>
      </dgm:t>
    </dgm:pt>
    <dgm:pt modelId="{144AAE83-E980-4651-AF62-83F5BCBC7937}" type="sibTrans" cxnId="{3B054FF8-066D-49CD-A62D-93CC34929E90}">
      <dgm:prSet/>
      <dgm:spPr/>
      <dgm:t>
        <a:bodyPr/>
        <a:lstStyle/>
        <a:p>
          <a:endParaRPr lang="en-US"/>
        </a:p>
      </dgm:t>
    </dgm:pt>
    <dgm:pt modelId="{D7CEB197-93D0-4A27-B4EB-7F84EF9A1A4F}" type="pres">
      <dgm:prSet presAssocID="{608E247E-2AEE-4379-8689-FB65393B0E9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282864-81EE-43F1-A463-1C323B1FE0B4}" type="pres">
      <dgm:prSet presAssocID="{C02D0510-44EF-4793-A3CD-83E00DD70708}" presName="parentLin" presStyleCnt="0"/>
      <dgm:spPr/>
    </dgm:pt>
    <dgm:pt modelId="{470D801B-724E-4B41-8819-8161F3872AB4}" type="pres">
      <dgm:prSet presAssocID="{C02D0510-44EF-4793-A3CD-83E00DD70708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D91B52E2-2B88-4AFE-924B-D94EC2B357B1}" type="pres">
      <dgm:prSet presAssocID="{C02D0510-44EF-4793-A3CD-83E00DD7070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361410-6C0A-4484-84CD-ACE901B646EA}" type="pres">
      <dgm:prSet presAssocID="{C02D0510-44EF-4793-A3CD-83E00DD70708}" presName="negativeSpace" presStyleCnt="0"/>
      <dgm:spPr/>
    </dgm:pt>
    <dgm:pt modelId="{BE2D94E9-EB0C-411F-B0C3-C7AAE80991B4}" type="pres">
      <dgm:prSet presAssocID="{C02D0510-44EF-4793-A3CD-83E00DD70708}" presName="childText" presStyleLbl="conFgAcc1" presStyleIdx="0" presStyleCnt="5">
        <dgm:presLayoutVars>
          <dgm:bulletEnabled val="1"/>
        </dgm:presLayoutVars>
      </dgm:prSet>
      <dgm:spPr/>
    </dgm:pt>
    <dgm:pt modelId="{A30C46AB-95A6-4F80-B79B-5411AECBE143}" type="pres">
      <dgm:prSet presAssocID="{9D682D57-9AF4-4EF4-9BE1-8BA56F13DE94}" presName="spaceBetweenRectangles" presStyleCnt="0"/>
      <dgm:spPr/>
    </dgm:pt>
    <dgm:pt modelId="{A1F862BA-24F5-499C-ABFD-562E73E804E0}" type="pres">
      <dgm:prSet presAssocID="{94288029-5AB7-4D34-AAC2-04228FC12974}" presName="parentLin" presStyleCnt="0"/>
      <dgm:spPr/>
    </dgm:pt>
    <dgm:pt modelId="{E4E033A4-1DC3-45A9-AB99-B9DB10DDED76}" type="pres">
      <dgm:prSet presAssocID="{94288029-5AB7-4D34-AAC2-04228FC12974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5E271436-0937-480E-9370-ACF118DFAD0D}" type="pres">
      <dgm:prSet presAssocID="{94288029-5AB7-4D34-AAC2-04228FC1297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729F21-1BFE-41C9-8811-08F91005F4C3}" type="pres">
      <dgm:prSet presAssocID="{94288029-5AB7-4D34-AAC2-04228FC12974}" presName="negativeSpace" presStyleCnt="0"/>
      <dgm:spPr/>
    </dgm:pt>
    <dgm:pt modelId="{93D13D5B-64E6-4A24-ACCA-FCC3AF6964CD}" type="pres">
      <dgm:prSet presAssocID="{94288029-5AB7-4D34-AAC2-04228FC12974}" presName="childText" presStyleLbl="conFgAcc1" presStyleIdx="1" presStyleCnt="5">
        <dgm:presLayoutVars>
          <dgm:bulletEnabled val="1"/>
        </dgm:presLayoutVars>
      </dgm:prSet>
      <dgm:spPr/>
    </dgm:pt>
    <dgm:pt modelId="{AC992880-F76C-4227-A8CD-EAF2471A1FC5}" type="pres">
      <dgm:prSet presAssocID="{06727237-A19E-4337-BB73-179327F927E9}" presName="spaceBetweenRectangles" presStyleCnt="0"/>
      <dgm:spPr/>
    </dgm:pt>
    <dgm:pt modelId="{32E4FAAC-50A6-4928-BD51-6AE6B46B797C}" type="pres">
      <dgm:prSet presAssocID="{71437C09-67F7-49C3-A6DC-1EE481020350}" presName="parentLin" presStyleCnt="0"/>
      <dgm:spPr/>
    </dgm:pt>
    <dgm:pt modelId="{9856BB5B-5851-4617-A741-AFA647282B68}" type="pres">
      <dgm:prSet presAssocID="{71437C09-67F7-49C3-A6DC-1EE481020350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51F0C05-6AA2-46D1-B770-28A0032AD1A2}" type="pres">
      <dgm:prSet presAssocID="{71437C09-67F7-49C3-A6DC-1EE48102035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9E21A0-D537-4169-A92D-1CD6A15B8C5D}" type="pres">
      <dgm:prSet presAssocID="{71437C09-67F7-49C3-A6DC-1EE481020350}" presName="negativeSpace" presStyleCnt="0"/>
      <dgm:spPr/>
    </dgm:pt>
    <dgm:pt modelId="{BA186D28-2896-4436-B7AF-AB512981B231}" type="pres">
      <dgm:prSet presAssocID="{71437C09-67F7-49C3-A6DC-1EE481020350}" presName="childText" presStyleLbl="conFgAcc1" presStyleIdx="2" presStyleCnt="5">
        <dgm:presLayoutVars>
          <dgm:bulletEnabled val="1"/>
        </dgm:presLayoutVars>
      </dgm:prSet>
      <dgm:spPr/>
    </dgm:pt>
    <dgm:pt modelId="{6BE2B04D-F430-4CF1-9C6B-AD107E5387F0}" type="pres">
      <dgm:prSet presAssocID="{06BE2F35-3BC6-4AB1-A67B-AE945C49CAF0}" presName="spaceBetweenRectangles" presStyleCnt="0"/>
      <dgm:spPr/>
    </dgm:pt>
    <dgm:pt modelId="{ACD11FE6-404D-478D-897F-A619D80911D1}" type="pres">
      <dgm:prSet presAssocID="{D2C5EBD3-2EB6-406C-9CFE-DDA83C62DC75}" presName="parentLin" presStyleCnt="0"/>
      <dgm:spPr/>
    </dgm:pt>
    <dgm:pt modelId="{6EFA66C1-7EC4-4627-A554-EE48A898A21E}" type="pres">
      <dgm:prSet presAssocID="{D2C5EBD3-2EB6-406C-9CFE-DDA83C62DC75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6F529D50-9425-4EA6-8DA5-FD22990D56F2}" type="pres">
      <dgm:prSet presAssocID="{D2C5EBD3-2EB6-406C-9CFE-DDA83C62DC7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CF5774-A84D-45A3-B6F3-89415E7DB250}" type="pres">
      <dgm:prSet presAssocID="{D2C5EBD3-2EB6-406C-9CFE-DDA83C62DC75}" presName="negativeSpace" presStyleCnt="0"/>
      <dgm:spPr/>
    </dgm:pt>
    <dgm:pt modelId="{CF73B71B-5F8D-427D-B517-23B102136234}" type="pres">
      <dgm:prSet presAssocID="{D2C5EBD3-2EB6-406C-9CFE-DDA83C62DC75}" presName="childText" presStyleLbl="conFgAcc1" presStyleIdx="3" presStyleCnt="5">
        <dgm:presLayoutVars>
          <dgm:bulletEnabled val="1"/>
        </dgm:presLayoutVars>
      </dgm:prSet>
      <dgm:spPr/>
    </dgm:pt>
    <dgm:pt modelId="{A4EA4B3C-D77F-4266-A25E-AEB31236D50B}" type="pres">
      <dgm:prSet presAssocID="{0F2D7FF8-BF6A-4340-8AE5-67CEB65932C2}" presName="spaceBetweenRectangles" presStyleCnt="0"/>
      <dgm:spPr/>
    </dgm:pt>
    <dgm:pt modelId="{6F95719D-9B38-4FD7-8F56-58829103994F}" type="pres">
      <dgm:prSet presAssocID="{64B84A3C-53A2-4C71-905C-3B5F5294BE87}" presName="parentLin" presStyleCnt="0"/>
      <dgm:spPr/>
    </dgm:pt>
    <dgm:pt modelId="{D90B34CD-61EB-40EE-8D9F-EA738F4F7B70}" type="pres">
      <dgm:prSet presAssocID="{64B84A3C-53A2-4C71-905C-3B5F5294BE87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3DFCD1C4-5CBF-4ED9-B4B0-264403C5B925}" type="pres">
      <dgm:prSet presAssocID="{64B84A3C-53A2-4C71-905C-3B5F5294BE8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86FAB-E1F7-4A56-8BC0-7BD75CFC9A8A}" type="pres">
      <dgm:prSet presAssocID="{64B84A3C-53A2-4C71-905C-3B5F5294BE87}" presName="negativeSpace" presStyleCnt="0"/>
      <dgm:spPr/>
    </dgm:pt>
    <dgm:pt modelId="{B5C819F5-2311-45E1-A1CD-2EFADF9AC46E}" type="pres">
      <dgm:prSet presAssocID="{64B84A3C-53A2-4C71-905C-3B5F5294BE8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D179467D-F7FD-43C6-8ACA-B8CC523E5FEB}" type="presOf" srcId="{71437C09-67F7-49C3-A6DC-1EE481020350}" destId="{9856BB5B-5851-4617-A741-AFA647282B68}" srcOrd="0" destOrd="0" presId="urn:microsoft.com/office/officeart/2005/8/layout/list1"/>
    <dgm:cxn modelId="{2B8E4E30-EAC1-40BF-B6C4-3C74306D799F}" srcId="{608E247E-2AEE-4379-8689-FB65393B0E99}" destId="{94288029-5AB7-4D34-AAC2-04228FC12974}" srcOrd="1" destOrd="0" parTransId="{0ECC5EAC-44A9-4037-B01E-DD1D4FEF4565}" sibTransId="{06727237-A19E-4337-BB73-179327F927E9}"/>
    <dgm:cxn modelId="{AFB70C4E-4684-4AFE-B581-D408D82C59F9}" type="presOf" srcId="{64B84A3C-53A2-4C71-905C-3B5F5294BE87}" destId="{3DFCD1C4-5CBF-4ED9-B4B0-264403C5B925}" srcOrd="1" destOrd="0" presId="urn:microsoft.com/office/officeart/2005/8/layout/list1"/>
    <dgm:cxn modelId="{9270B492-71D8-4104-BAEA-13C13CC2F629}" type="presOf" srcId="{C02D0510-44EF-4793-A3CD-83E00DD70708}" destId="{D91B52E2-2B88-4AFE-924B-D94EC2B357B1}" srcOrd="1" destOrd="0" presId="urn:microsoft.com/office/officeart/2005/8/layout/list1"/>
    <dgm:cxn modelId="{AD0425E2-EB4D-4DA9-9C7B-D985AA19AAF7}" type="presOf" srcId="{D2C5EBD3-2EB6-406C-9CFE-DDA83C62DC75}" destId="{6F529D50-9425-4EA6-8DA5-FD22990D56F2}" srcOrd="1" destOrd="0" presId="urn:microsoft.com/office/officeart/2005/8/layout/list1"/>
    <dgm:cxn modelId="{F33FBB79-A89D-40EA-BADA-E04CFFBB0479}" type="presOf" srcId="{64B84A3C-53A2-4C71-905C-3B5F5294BE87}" destId="{D90B34CD-61EB-40EE-8D9F-EA738F4F7B70}" srcOrd="0" destOrd="0" presId="urn:microsoft.com/office/officeart/2005/8/layout/list1"/>
    <dgm:cxn modelId="{44D0308F-964B-4886-919F-2084BD1E5C3A}" type="presOf" srcId="{94288029-5AB7-4D34-AAC2-04228FC12974}" destId="{E4E033A4-1DC3-45A9-AB99-B9DB10DDED76}" srcOrd="0" destOrd="0" presId="urn:microsoft.com/office/officeart/2005/8/layout/list1"/>
    <dgm:cxn modelId="{FD9E4FA5-14D6-4226-A764-221E5212372B}" type="presOf" srcId="{71437C09-67F7-49C3-A6DC-1EE481020350}" destId="{751F0C05-6AA2-46D1-B770-28A0032AD1A2}" srcOrd="1" destOrd="0" presId="urn:microsoft.com/office/officeart/2005/8/layout/list1"/>
    <dgm:cxn modelId="{E104DEDE-572D-43A4-A957-844D17838BD4}" srcId="{608E247E-2AEE-4379-8689-FB65393B0E99}" destId="{71437C09-67F7-49C3-A6DC-1EE481020350}" srcOrd="2" destOrd="0" parTransId="{86568BA8-778B-431D-81BC-50972CE44D42}" sibTransId="{06BE2F35-3BC6-4AB1-A67B-AE945C49CAF0}"/>
    <dgm:cxn modelId="{6F52F3A0-C0ED-46C8-A5CF-2F599A7CDBBD}" type="presOf" srcId="{D2C5EBD3-2EB6-406C-9CFE-DDA83C62DC75}" destId="{6EFA66C1-7EC4-4627-A554-EE48A898A21E}" srcOrd="0" destOrd="0" presId="urn:microsoft.com/office/officeart/2005/8/layout/list1"/>
    <dgm:cxn modelId="{72476137-712B-4BAE-80C1-BE8941BE5FE4}" type="presOf" srcId="{608E247E-2AEE-4379-8689-FB65393B0E99}" destId="{D7CEB197-93D0-4A27-B4EB-7F84EF9A1A4F}" srcOrd="0" destOrd="0" presId="urn:microsoft.com/office/officeart/2005/8/layout/list1"/>
    <dgm:cxn modelId="{3B054FF8-066D-49CD-A62D-93CC34929E90}" srcId="{608E247E-2AEE-4379-8689-FB65393B0E99}" destId="{64B84A3C-53A2-4C71-905C-3B5F5294BE87}" srcOrd="4" destOrd="0" parTransId="{1F38A0A8-2546-4026-90FF-7C9FB0A93FFB}" sibTransId="{144AAE83-E980-4651-AF62-83F5BCBC7937}"/>
    <dgm:cxn modelId="{B9FA887C-2FBE-4B25-A4B6-DA6F87A13EFD}" srcId="{608E247E-2AEE-4379-8689-FB65393B0E99}" destId="{C02D0510-44EF-4793-A3CD-83E00DD70708}" srcOrd="0" destOrd="0" parTransId="{DF04386E-B193-4E73-9A66-F6F751FAC2EE}" sibTransId="{9D682D57-9AF4-4EF4-9BE1-8BA56F13DE94}"/>
    <dgm:cxn modelId="{738917E2-10DD-4668-958E-EBACED0E3271}" srcId="{608E247E-2AEE-4379-8689-FB65393B0E99}" destId="{D2C5EBD3-2EB6-406C-9CFE-DDA83C62DC75}" srcOrd="3" destOrd="0" parTransId="{8BDD8ACB-85E5-4EC0-93E2-866857A52F08}" sibTransId="{0F2D7FF8-BF6A-4340-8AE5-67CEB65932C2}"/>
    <dgm:cxn modelId="{C516EECE-E4A8-459A-B943-F2ED891111D0}" type="presOf" srcId="{C02D0510-44EF-4793-A3CD-83E00DD70708}" destId="{470D801B-724E-4B41-8819-8161F3872AB4}" srcOrd="0" destOrd="0" presId="urn:microsoft.com/office/officeart/2005/8/layout/list1"/>
    <dgm:cxn modelId="{824313AB-4642-4B74-AA08-A71D5EC57B7A}" type="presOf" srcId="{94288029-5AB7-4D34-AAC2-04228FC12974}" destId="{5E271436-0937-480E-9370-ACF118DFAD0D}" srcOrd="1" destOrd="0" presId="urn:microsoft.com/office/officeart/2005/8/layout/list1"/>
    <dgm:cxn modelId="{2E390640-3A2A-4DF1-8BC4-0E36EE9BB665}" type="presParOf" srcId="{D7CEB197-93D0-4A27-B4EB-7F84EF9A1A4F}" destId="{46282864-81EE-43F1-A463-1C323B1FE0B4}" srcOrd="0" destOrd="0" presId="urn:microsoft.com/office/officeart/2005/8/layout/list1"/>
    <dgm:cxn modelId="{F91C0746-F422-4203-8F09-B22062224BC2}" type="presParOf" srcId="{46282864-81EE-43F1-A463-1C323B1FE0B4}" destId="{470D801B-724E-4B41-8819-8161F3872AB4}" srcOrd="0" destOrd="0" presId="urn:microsoft.com/office/officeart/2005/8/layout/list1"/>
    <dgm:cxn modelId="{9A71E757-AFF4-4CE7-A9CB-29C0F5BD7BBF}" type="presParOf" srcId="{46282864-81EE-43F1-A463-1C323B1FE0B4}" destId="{D91B52E2-2B88-4AFE-924B-D94EC2B357B1}" srcOrd="1" destOrd="0" presId="urn:microsoft.com/office/officeart/2005/8/layout/list1"/>
    <dgm:cxn modelId="{BF75B39D-3290-41B9-AC0B-3590F8B992D0}" type="presParOf" srcId="{D7CEB197-93D0-4A27-B4EB-7F84EF9A1A4F}" destId="{B6361410-6C0A-4484-84CD-ACE901B646EA}" srcOrd="1" destOrd="0" presId="urn:microsoft.com/office/officeart/2005/8/layout/list1"/>
    <dgm:cxn modelId="{BAD30A1B-2700-44A7-B19B-834017F69976}" type="presParOf" srcId="{D7CEB197-93D0-4A27-B4EB-7F84EF9A1A4F}" destId="{BE2D94E9-EB0C-411F-B0C3-C7AAE80991B4}" srcOrd="2" destOrd="0" presId="urn:microsoft.com/office/officeart/2005/8/layout/list1"/>
    <dgm:cxn modelId="{380D35E6-B307-4D9A-9790-645ACF7270D6}" type="presParOf" srcId="{D7CEB197-93D0-4A27-B4EB-7F84EF9A1A4F}" destId="{A30C46AB-95A6-4F80-B79B-5411AECBE143}" srcOrd="3" destOrd="0" presId="urn:microsoft.com/office/officeart/2005/8/layout/list1"/>
    <dgm:cxn modelId="{90911C91-6400-4228-AFCE-858252768B53}" type="presParOf" srcId="{D7CEB197-93D0-4A27-B4EB-7F84EF9A1A4F}" destId="{A1F862BA-24F5-499C-ABFD-562E73E804E0}" srcOrd="4" destOrd="0" presId="urn:microsoft.com/office/officeart/2005/8/layout/list1"/>
    <dgm:cxn modelId="{424BBF9B-CA22-48A7-A58F-FD6BA2DFEEDB}" type="presParOf" srcId="{A1F862BA-24F5-499C-ABFD-562E73E804E0}" destId="{E4E033A4-1DC3-45A9-AB99-B9DB10DDED76}" srcOrd="0" destOrd="0" presId="urn:microsoft.com/office/officeart/2005/8/layout/list1"/>
    <dgm:cxn modelId="{034C446A-09DF-4098-B1A6-C0EE472BAB5F}" type="presParOf" srcId="{A1F862BA-24F5-499C-ABFD-562E73E804E0}" destId="{5E271436-0937-480E-9370-ACF118DFAD0D}" srcOrd="1" destOrd="0" presId="urn:microsoft.com/office/officeart/2005/8/layout/list1"/>
    <dgm:cxn modelId="{78FADE32-6B81-49E0-911D-58CA1D3CD08A}" type="presParOf" srcId="{D7CEB197-93D0-4A27-B4EB-7F84EF9A1A4F}" destId="{19729F21-1BFE-41C9-8811-08F91005F4C3}" srcOrd="5" destOrd="0" presId="urn:microsoft.com/office/officeart/2005/8/layout/list1"/>
    <dgm:cxn modelId="{50A4E5D9-1591-4911-9C4D-24BE07D97770}" type="presParOf" srcId="{D7CEB197-93D0-4A27-B4EB-7F84EF9A1A4F}" destId="{93D13D5B-64E6-4A24-ACCA-FCC3AF6964CD}" srcOrd="6" destOrd="0" presId="urn:microsoft.com/office/officeart/2005/8/layout/list1"/>
    <dgm:cxn modelId="{C897118D-78AE-49EB-A0FD-9F7D4F6F45AF}" type="presParOf" srcId="{D7CEB197-93D0-4A27-B4EB-7F84EF9A1A4F}" destId="{AC992880-F76C-4227-A8CD-EAF2471A1FC5}" srcOrd="7" destOrd="0" presId="urn:microsoft.com/office/officeart/2005/8/layout/list1"/>
    <dgm:cxn modelId="{2A8B52B8-C23E-46EB-A2D8-8E8883C4DDE1}" type="presParOf" srcId="{D7CEB197-93D0-4A27-B4EB-7F84EF9A1A4F}" destId="{32E4FAAC-50A6-4928-BD51-6AE6B46B797C}" srcOrd="8" destOrd="0" presId="urn:microsoft.com/office/officeart/2005/8/layout/list1"/>
    <dgm:cxn modelId="{5C068977-51CA-4AA4-BCE2-C52157C855EB}" type="presParOf" srcId="{32E4FAAC-50A6-4928-BD51-6AE6B46B797C}" destId="{9856BB5B-5851-4617-A741-AFA647282B68}" srcOrd="0" destOrd="0" presId="urn:microsoft.com/office/officeart/2005/8/layout/list1"/>
    <dgm:cxn modelId="{4518C531-927D-4DD4-AB53-268EC31394C4}" type="presParOf" srcId="{32E4FAAC-50A6-4928-BD51-6AE6B46B797C}" destId="{751F0C05-6AA2-46D1-B770-28A0032AD1A2}" srcOrd="1" destOrd="0" presId="urn:microsoft.com/office/officeart/2005/8/layout/list1"/>
    <dgm:cxn modelId="{DB70D155-2E75-4A46-A406-D5225684156A}" type="presParOf" srcId="{D7CEB197-93D0-4A27-B4EB-7F84EF9A1A4F}" destId="{C49E21A0-D537-4169-A92D-1CD6A15B8C5D}" srcOrd="9" destOrd="0" presId="urn:microsoft.com/office/officeart/2005/8/layout/list1"/>
    <dgm:cxn modelId="{E13634FF-A8F3-4130-88F6-E134CD563B18}" type="presParOf" srcId="{D7CEB197-93D0-4A27-B4EB-7F84EF9A1A4F}" destId="{BA186D28-2896-4436-B7AF-AB512981B231}" srcOrd="10" destOrd="0" presId="urn:microsoft.com/office/officeart/2005/8/layout/list1"/>
    <dgm:cxn modelId="{5192951F-9DF9-46F8-BE32-F295C414B50D}" type="presParOf" srcId="{D7CEB197-93D0-4A27-B4EB-7F84EF9A1A4F}" destId="{6BE2B04D-F430-4CF1-9C6B-AD107E5387F0}" srcOrd="11" destOrd="0" presId="urn:microsoft.com/office/officeart/2005/8/layout/list1"/>
    <dgm:cxn modelId="{8FC580FB-3845-44AD-863F-FD35B2CA3499}" type="presParOf" srcId="{D7CEB197-93D0-4A27-B4EB-7F84EF9A1A4F}" destId="{ACD11FE6-404D-478D-897F-A619D80911D1}" srcOrd="12" destOrd="0" presId="urn:microsoft.com/office/officeart/2005/8/layout/list1"/>
    <dgm:cxn modelId="{0FD2BDE2-A493-424D-8E30-EF6F2603BE3A}" type="presParOf" srcId="{ACD11FE6-404D-478D-897F-A619D80911D1}" destId="{6EFA66C1-7EC4-4627-A554-EE48A898A21E}" srcOrd="0" destOrd="0" presId="urn:microsoft.com/office/officeart/2005/8/layout/list1"/>
    <dgm:cxn modelId="{0CD83F09-B39F-4FB2-9B02-7A58EE08B5E8}" type="presParOf" srcId="{ACD11FE6-404D-478D-897F-A619D80911D1}" destId="{6F529D50-9425-4EA6-8DA5-FD22990D56F2}" srcOrd="1" destOrd="0" presId="urn:microsoft.com/office/officeart/2005/8/layout/list1"/>
    <dgm:cxn modelId="{CA6493B2-E16A-458D-B0C0-1F626672B2DA}" type="presParOf" srcId="{D7CEB197-93D0-4A27-B4EB-7F84EF9A1A4F}" destId="{7BCF5774-A84D-45A3-B6F3-89415E7DB250}" srcOrd="13" destOrd="0" presId="urn:microsoft.com/office/officeart/2005/8/layout/list1"/>
    <dgm:cxn modelId="{F1DE1026-FF58-442B-91B7-BFFA0AA902FB}" type="presParOf" srcId="{D7CEB197-93D0-4A27-B4EB-7F84EF9A1A4F}" destId="{CF73B71B-5F8D-427D-B517-23B102136234}" srcOrd="14" destOrd="0" presId="urn:microsoft.com/office/officeart/2005/8/layout/list1"/>
    <dgm:cxn modelId="{E8260BF8-6129-4824-A25E-F48BF57FA983}" type="presParOf" srcId="{D7CEB197-93D0-4A27-B4EB-7F84EF9A1A4F}" destId="{A4EA4B3C-D77F-4266-A25E-AEB31236D50B}" srcOrd="15" destOrd="0" presId="urn:microsoft.com/office/officeart/2005/8/layout/list1"/>
    <dgm:cxn modelId="{419B5F32-5C6E-45B5-A168-50A0A66DA436}" type="presParOf" srcId="{D7CEB197-93D0-4A27-B4EB-7F84EF9A1A4F}" destId="{6F95719D-9B38-4FD7-8F56-58829103994F}" srcOrd="16" destOrd="0" presId="urn:microsoft.com/office/officeart/2005/8/layout/list1"/>
    <dgm:cxn modelId="{748E10D1-A3C9-441C-91D3-07E3FB0E7B99}" type="presParOf" srcId="{6F95719D-9B38-4FD7-8F56-58829103994F}" destId="{D90B34CD-61EB-40EE-8D9F-EA738F4F7B70}" srcOrd="0" destOrd="0" presId="urn:microsoft.com/office/officeart/2005/8/layout/list1"/>
    <dgm:cxn modelId="{12D8B7D4-FEDA-402F-8FAB-5C9D26302294}" type="presParOf" srcId="{6F95719D-9B38-4FD7-8F56-58829103994F}" destId="{3DFCD1C4-5CBF-4ED9-B4B0-264403C5B925}" srcOrd="1" destOrd="0" presId="urn:microsoft.com/office/officeart/2005/8/layout/list1"/>
    <dgm:cxn modelId="{E4C795A6-0244-45A5-9813-A35D6741D75E}" type="presParOf" srcId="{D7CEB197-93D0-4A27-B4EB-7F84EF9A1A4F}" destId="{33386FAB-E1F7-4A56-8BC0-7BD75CFC9A8A}" srcOrd="17" destOrd="0" presId="urn:microsoft.com/office/officeart/2005/8/layout/list1"/>
    <dgm:cxn modelId="{93F6C956-6D79-41E3-86D0-47236BE0FD2F}" type="presParOf" srcId="{D7CEB197-93D0-4A27-B4EB-7F84EF9A1A4F}" destId="{B5C819F5-2311-45E1-A1CD-2EFADF9AC46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FA844-FBB4-4747-A04E-B4A80DBF4A2D}">
      <dsp:nvSpPr>
        <dsp:cNvPr id="0" name=""/>
        <dsp:cNvSpPr/>
      </dsp:nvSpPr>
      <dsp:spPr>
        <a:xfrm>
          <a:off x="0" y="1903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F8349-F27F-402D-B23F-4ABED02077D8}">
      <dsp:nvSpPr>
        <dsp:cNvPr id="0" name=""/>
        <dsp:cNvSpPr/>
      </dsp:nvSpPr>
      <dsp:spPr>
        <a:xfrm>
          <a:off x="245405" y="184436"/>
          <a:ext cx="446191" cy="446191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E6EC7-B148-4ED8-8E8C-E1C795F51530}">
      <dsp:nvSpPr>
        <dsp:cNvPr id="0" name=""/>
        <dsp:cNvSpPr/>
      </dsp:nvSpPr>
      <dsp:spPr>
        <a:xfrm>
          <a:off x="937002" y="1903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Alabama SBA District Office</a:t>
          </a:r>
        </a:p>
      </dsp:txBody>
      <dsp:txXfrm>
        <a:off x="937002" y="1903"/>
        <a:ext cx="5576601" cy="811257"/>
      </dsp:txXfrm>
    </dsp:sp>
    <dsp:sp modelId="{976BFB47-7AA5-40AE-8CBA-6586BB923CE7}">
      <dsp:nvSpPr>
        <dsp:cNvPr id="0" name=""/>
        <dsp:cNvSpPr/>
      </dsp:nvSpPr>
      <dsp:spPr>
        <a:xfrm>
          <a:off x="0" y="1015975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318EF-4700-4A70-896C-AF2830BE3034}">
      <dsp:nvSpPr>
        <dsp:cNvPr id="0" name=""/>
        <dsp:cNvSpPr/>
      </dsp:nvSpPr>
      <dsp:spPr>
        <a:xfrm>
          <a:off x="245405" y="1198508"/>
          <a:ext cx="446191" cy="446191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9D437C-1801-4935-8057-3A3E3DB04A9E}">
      <dsp:nvSpPr>
        <dsp:cNvPr id="0" name=""/>
        <dsp:cNvSpPr/>
      </dsp:nvSpPr>
      <dsp:spPr>
        <a:xfrm>
          <a:off x="937002" y="1015975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2 North 20th Street Suite #325</a:t>
          </a:r>
        </a:p>
      </dsp:txBody>
      <dsp:txXfrm>
        <a:off x="937002" y="1015975"/>
        <a:ext cx="5576601" cy="811257"/>
      </dsp:txXfrm>
    </dsp:sp>
    <dsp:sp modelId="{2D881D07-1B4B-479D-BCCD-3ADA6181D978}">
      <dsp:nvSpPr>
        <dsp:cNvPr id="0" name=""/>
        <dsp:cNvSpPr/>
      </dsp:nvSpPr>
      <dsp:spPr>
        <a:xfrm>
          <a:off x="0" y="2030048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ADFBF-FE0C-4782-811F-CBC473FD5BBF}">
      <dsp:nvSpPr>
        <dsp:cNvPr id="0" name=""/>
        <dsp:cNvSpPr/>
      </dsp:nvSpPr>
      <dsp:spPr>
        <a:xfrm>
          <a:off x="245405" y="2212581"/>
          <a:ext cx="446191" cy="446191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2A477-1C34-4422-8BFE-D30A1D3FFB47}">
      <dsp:nvSpPr>
        <dsp:cNvPr id="0" name=""/>
        <dsp:cNvSpPr/>
      </dsp:nvSpPr>
      <dsp:spPr>
        <a:xfrm>
          <a:off x="937002" y="2030048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Birmingham, AL 35203</a:t>
          </a:r>
        </a:p>
      </dsp:txBody>
      <dsp:txXfrm>
        <a:off x="937002" y="2030048"/>
        <a:ext cx="5576601" cy="811257"/>
      </dsp:txXfrm>
    </dsp:sp>
    <dsp:sp modelId="{124DD56A-44EA-4EFC-B188-27E06E4C1CBD}">
      <dsp:nvSpPr>
        <dsp:cNvPr id="0" name=""/>
        <dsp:cNvSpPr/>
      </dsp:nvSpPr>
      <dsp:spPr>
        <a:xfrm>
          <a:off x="0" y="3044120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E4526B-64D4-42A7-8AB5-3FB765E23B39}">
      <dsp:nvSpPr>
        <dsp:cNvPr id="0" name=""/>
        <dsp:cNvSpPr/>
      </dsp:nvSpPr>
      <dsp:spPr>
        <a:xfrm>
          <a:off x="245405" y="3226653"/>
          <a:ext cx="446191" cy="446191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A6349-95D3-4E13-8533-4D0184B6B5C4}">
      <dsp:nvSpPr>
        <dsp:cNvPr id="0" name=""/>
        <dsp:cNvSpPr/>
      </dsp:nvSpPr>
      <dsp:spPr>
        <a:xfrm>
          <a:off x="937002" y="3044120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Phone: 205-290-7101</a:t>
          </a:r>
        </a:p>
      </dsp:txBody>
      <dsp:txXfrm>
        <a:off x="937002" y="3044120"/>
        <a:ext cx="5576601" cy="811257"/>
      </dsp:txXfrm>
    </dsp:sp>
    <dsp:sp modelId="{F70655EF-F737-40FA-80D9-31E9700468CF}">
      <dsp:nvSpPr>
        <dsp:cNvPr id="0" name=""/>
        <dsp:cNvSpPr/>
      </dsp:nvSpPr>
      <dsp:spPr>
        <a:xfrm>
          <a:off x="0" y="4058192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62572-6560-4DBD-80A0-EE583E657AB7}">
      <dsp:nvSpPr>
        <dsp:cNvPr id="0" name=""/>
        <dsp:cNvSpPr/>
      </dsp:nvSpPr>
      <dsp:spPr>
        <a:xfrm>
          <a:off x="245405" y="4240725"/>
          <a:ext cx="446191" cy="446191"/>
        </a:xfrm>
        <a:prstGeom prst="rect">
          <a:avLst/>
        </a:prstGeom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C0AC6-4F02-4A57-84B1-5BBCF31E82E7}">
      <dsp:nvSpPr>
        <dsp:cNvPr id="0" name=""/>
        <dsp:cNvSpPr/>
      </dsp:nvSpPr>
      <dsp:spPr>
        <a:xfrm>
          <a:off x="937002" y="4058192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Fax: 205-731-0170</a:t>
          </a:r>
        </a:p>
      </dsp:txBody>
      <dsp:txXfrm>
        <a:off x="937002" y="4058192"/>
        <a:ext cx="5576601" cy="811257"/>
      </dsp:txXfrm>
    </dsp:sp>
    <dsp:sp modelId="{DF7B11E8-133B-44AE-ADE0-23250C83A35E}">
      <dsp:nvSpPr>
        <dsp:cNvPr id="0" name=""/>
        <dsp:cNvSpPr/>
      </dsp:nvSpPr>
      <dsp:spPr>
        <a:xfrm>
          <a:off x="0" y="5072264"/>
          <a:ext cx="65136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6346C-DCF0-4521-BC52-5D9B880BB954}">
      <dsp:nvSpPr>
        <dsp:cNvPr id="0" name=""/>
        <dsp:cNvSpPr/>
      </dsp:nvSpPr>
      <dsp:spPr>
        <a:xfrm>
          <a:off x="245405" y="5254797"/>
          <a:ext cx="446191" cy="446191"/>
        </a:xfrm>
        <a:prstGeom prst="rect">
          <a:avLst/>
        </a:prstGeom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E49F2-3BD8-4903-972C-87B5E7E89887}">
      <dsp:nvSpPr>
        <dsp:cNvPr id="0" name=""/>
        <dsp:cNvSpPr/>
      </dsp:nvSpPr>
      <dsp:spPr>
        <a:xfrm>
          <a:off x="937002" y="5072264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Website: https://www.sba.gov/offices/district/al/birmingham</a:t>
          </a:r>
        </a:p>
      </dsp:txBody>
      <dsp:txXfrm>
        <a:off x="937002" y="5072264"/>
        <a:ext cx="5576601" cy="8112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28F80-2521-48A7-8371-21C38BBE89B8}">
      <dsp:nvSpPr>
        <dsp:cNvPr id="0" name=""/>
        <dsp:cNvSpPr/>
      </dsp:nvSpPr>
      <dsp:spPr>
        <a:xfrm>
          <a:off x="1148270" y="37400"/>
          <a:ext cx="1441125" cy="14411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C466C-F586-46A4-BFDC-A9E45E7E598A}">
      <dsp:nvSpPr>
        <dsp:cNvPr id="0" name=""/>
        <dsp:cNvSpPr/>
      </dsp:nvSpPr>
      <dsp:spPr>
        <a:xfrm>
          <a:off x="1455395" y="344525"/>
          <a:ext cx="826875" cy="826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BA6C7F-89CC-4681-BAEE-AE2A28B31069}">
      <dsp:nvSpPr>
        <dsp:cNvPr id="0" name=""/>
        <dsp:cNvSpPr/>
      </dsp:nvSpPr>
      <dsp:spPr>
        <a:xfrm>
          <a:off x="687583" y="1927400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300" kern="1200"/>
            <a:t>1-877-825-7232 Hotline</a:t>
          </a:r>
        </a:p>
      </dsp:txBody>
      <dsp:txXfrm>
        <a:off x="687583" y="1927400"/>
        <a:ext cx="2362500" cy="720000"/>
      </dsp:txXfrm>
    </dsp:sp>
    <dsp:sp modelId="{E7D323EF-BDF3-4A18-9F4D-48FA4DDCBEE2}">
      <dsp:nvSpPr>
        <dsp:cNvPr id="0" name=""/>
        <dsp:cNvSpPr/>
      </dsp:nvSpPr>
      <dsp:spPr>
        <a:xfrm>
          <a:off x="3924208" y="37400"/>
          <a:ext cx="1441125" cy="14411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80582-6F54-4E3D-9A43-B3C115B581D5}">
      <dsp:nvSpPr>
        <dsp:cNvPr id="0" name=""/>
        <dsp:cNvSpPr/>
      </dsp:nvSpPr>
      <dsp:spPr>
        <a:xfrm>
          <a:off x="4231333" y="344525"/>
          <a:ext cx="826875" cy="826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16F9EB-F6D5-42A6-8E45-098BB833727F}">
      <dsp:nvSpPr>
        <dsp:cNvPr id="0" name=""/>
        <dsp:cNvSpPr/>
      </dsp:nvSpPr>
      <dsp:spPr>
        <a:xfrm>
          <a:off x="3463520" y="1927400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300" kern="1200" dirty="0"/>
            <a:t>Website: Asbdc.org</a:t>
          </a:r>
        </a:p>
      </dsp:txBody>
      <dsp:txXfrm>
        <a:off x="3463520" y="1927400"/>
        <a:ext cx="2362500" cy="720000"/>
      </dsp:txXfrm>
    </dsp:sp>
    <dsp:sp modelId="{347D0315-0EA1-40C4-9F88-46F40249D8E0}">
      <dsp:nvSpPr>
        <dsp:cNvPr id="0" name=""/>
        <dsp:cNvSpPr/>
      </dsp:nvSpPr>
      <dsp:spPr>
        <a:xfrm>
          <a:off x="2536239" y="3238025"/>
          <a:ext cx="1441125" cy="14411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A492E-1060-4E47-BEF0-CC243626EF5A}">
      <dsp:nvSpPr>
        <dsp:cNvPr id="0" name=""/>
        <dsp:cNvSpPr/>
      </dsp:nvSpPr>
      <dsp:spPr>
        <a:xfrm>
          <a:off x="2843364" y="3545150"/>
          <a:ext cx="826875" cy="826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8DBD33-E6BB-4A95-933D-FD9AFD03DF37}">
      <dsp:nvSpPr>
        <dsp:cNvPr id="0" name=""/>
        <dsp:cNvSpPr/>
      </dsp:nvSpPr>
      <dsp:spPr>
        <a:xfrm>
          <a:off x="2075551" y="5128025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300" kern="1200"/>
            <a:t>Email: cap@asbdc.org</a:t>
          </a:r>
        </a:p>
      </dsp:txBody>
      <dsp:txXfrm>
        <a:off x="2075551" y="5128025"/>
        <a:ext cx="23625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D94E9-EB0C-411F-B0C3-C7AAE80991B4}">
      <dsp:nvSpPr>
        <dsp:cNvPr id="0" name=""/>
        <dsp:cNvSpPr/>
      </dsp:nvSpPr>
      <dsp:spPr>
        <a:xfrm>
          <a:off x="0" y="1215792"/>
          <a:ext cx="651360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B52E2-2B88-4AFE-924B-D94EC2B357B1}">
      <dsp:nvSpPr>
        <dsp:cNvPr id="0" name=""/>
        <dsp:cNvSpPr/>
      </dsp:nvSpPr>
      <dsp:spPr>
        <a:xfrm>
          <a:off x="325680" y="950112"/>
          <a:ext cx="4559522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505 20th Street N </a:t>
          </a:r>
        </a:p>
      </dsp:txBody>
      <dsp:txXfrm>
        <a:off x="351619" y="976051"/>
        <a:ext cx="4507644" cy="479482"/>
      </dsp:txXfrm>
    </dsp:sp>
    <dsp:sp modelId="{93D13D5B-64E6-4A24-ACCA-FCC3AF6964CD}">
      <dsp:nvSpPr>
        <dsp:cNvPr id="0" name=""/>
        <dsp:cNvSpPr/>
      </dsp:nvSpPr>
      <dsp:spPr>
        <a:xfrm>
          <a:off x="0" y="2032272"/>
          <a:ext cx="651360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271436-0937-480E-9370-ACF118DFAD0D}">
      <dsp:nvSpPr>
        <dsp:cNvPr id="0" name=""/>
        <dsp:cNvSpPr/>
      </dsp:nvSpPr>
      <dsp:spPr>
        <a:xfrm>
          <a:off x="325680" y="1766593"/>
          <a:ext cx="4559522" cy="53136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Suite 200</a:t>
          </a:r>
        </a:p>
      </dsp:txBody>
      <dsp:txXfrm>
        <a:off x="351619" y="1792532"/>
        <a:ext cx="4507644" cy="479482"/>
      </dsp:txXfrm>
    </dsp:sp>
    <dsp:sp modelId="{BA186D28-2896-4436-B7AF-AB512981B231}">
      <dsp:nvSpPr>
        <dsp:cNvPr id="0" name=""/>
        <dsp:cNvSpPr/>
      </dsp:nvSpPr>
      <dsp:spPr>
        <a:xfrm>
          <a:off x="0" y="2848753"/>
          <a:ext cx="651360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F0C05-6AA2-46D1-B770-28A0032AD1A2}">
      <dsp:nvSpPr>
        <dsp:cNvPr id="0" name=""/>
        <dsp:cNvSpPr/>
      </dsp:nvSpPr>
      <dsp:spPr>
        <a:xfrm>
          <a:off x="325680" y="2583073"/>
          <a:ext cx="4559522" cy="53136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Birmingham, AL 35203</a:t>
          </a:r>
        </a:p>
      </dsp:txBody>
      <dsp:txXfrm>
        <a:off x="351619" y="2609012"/>
        <a:ext cx="4507644" cy="479482"/>
      </dsp:txXfrm>
    </dsp:sp>
    <dsp:sp modelId="{CF73B71B-5F8D-427D-B517-23B102136234}">
      <dsp:nvSpPr>
        <dsp:cNvPr id="0" name=""/>
        <dsp:cNvSpPr/>
      </dsp:nvSpPr>
      <dsp:spPr>
        <a:xfrm>
          <a:off x="0" y="3665233"/>
          <a:ext cx="651360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529D50-9425-4EA6-8DA5-FD22990D56F2}">
      <dsp:nvSpPr>
        <dsp:cNvPr id="0" name=""/>
        <dsp:cNvSpPr/>
      </dsp:nvSpPr>
      <dsp:spPr>
        <a:xfrm>
          <a:off x="325680" y="3399553"/>
          <a:ext cx="4559522" cy="53136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Phone: (205) 324-2100</a:t>
          </a:r>
        </a:p>
      </dsp:txBody>
      <dsp:txXfrm>
        <a:off x="351619" y="3425492"/>
        <a:ext cx="4507644" cy="479482"/>
      </dsp:txXfrm>
    </dsp:sp>
    <dsp:sp modelId="{B5C819F5-2311-45E1-A1CD-2EFADF9AC46E}">
      <dsp:nvSpPr>
        <dsp:cNvPr id="0" name=""/>
        <dsp:cNvSpPr/>
      </dsp:nvSpPr>
      <dsp:spPr>
        <a:xfrm>
          <a:off x="0" y="4481713"/>
          <a:ext cx="651360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CD1C4-5CBF-4ED9-B4B0-264403C5B925}">
      <dsp:nvSpPr>
        <dsp:cNvPr id="0" name=""/>
        <dsp:cNvSpPr/>
      </dsp:nvSpPr>
      <dsp:spPr>
        <a:xfrm>
          <a:off x="325680" y="4216033"/>
          <a:ext cx="4559522" cy="5313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Website: Birminghambusinessalliance.com</a:t>
          </a:r>
        </a:p>
      </dsp:txBody>
      <dsp:txXfrm>
        <a:off x="351619" y="4241972"/>
        <a:ext cx="4507644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76001-CBA0-4770-906C-C741ACBFEF20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8F3C9-C9B4-4AF3-8662-C4338CAC1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03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5775" y="547688"/>
            <a:ext cx="354965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Full Time</a:t>
            </a:r>
            <a:r>
              <a:rPr lang="en-US" baseline="0" dirty="0"/>
              <a:t> location, primarily at 4yr institutions,</a:t>
            </a:r>
          </a:p>
          <a:p>
            <a:r>
              <a:rPr lang="en-US" baseline="0" dirty="0"/>
              <a:t>40 outreach locations:  not full time, but frequent visit with local partner, such as chambers, incubators, developers, etc.</a:t>
            </a:r>
          </a:p>
          <a:p>
            <a:r>
              <a:rPr lang="en-US" baseline="0" dirty="0"/>
              <a:t>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86749" tIns="43375" rIns="86749" bIns="43375"/>
          <a:lstStyle/>
          <a:p>
            <a:pPr algn="r" defTabSz="867491">
              <a:buClrTx/>
            </a:pPr>
            <a:fld id="{471BC67A-DB12-46B2-B485-62732A6FA635}" type="slidenum">
              <a:rPr lang="en-US" sz="11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defTabSz="867491">
                <a:buClrTx/>
              </a:pPr>
              <a:t>12</a:t>
            </a:fld>
            <a:endParaRPr lang="en-US" sz="11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84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896E9-3EFC-4737-86EC-093ED989F31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77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896E9-3EFC-4737-86EC-093ED989F31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89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896E9-3EFC-4737-86EC-093ED989F31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247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BE295-3FBB-41C9-9CAD-B77D039535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266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BE295-3FBB-41C9-9CAD-B77D039535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36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916E-6F08-4D10-80C0-FBF702D64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BAA85-8939-4910-AB06-0333FC54C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C3B3-64CD-4C5A-88E8-8009EEB75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DCE7-D962-492F-B203-51CB8CC74660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A8B2B-CB29-4433-84B0-2646B924B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4CC8F-833E-4926-9CAC-97A131DF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A76F-F1C8-4521-9749-F37F0BB3AD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14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2F9FA-B76C-43F9-843F-298E5CCCC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43A9DF-1831-4E9E-94DE-40821DEA0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98F7E-4DF1-4EB0-9EE2-94DD8171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DCE7-D962-492F-B203-51CB8CC74660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DCB80-FA8D-4C3F-8F8E-7E729F03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C8A1D-18B9-4FC6-B181-ECAFEF5CA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A76F-F1C8-4521-9749-F37F0BB3AD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61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587D5C-4688-4BD4-86DC-E9CBB6818C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48F0A2-77EC-4372-A3E7-6FD3428BF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9DAAD-707A-4FEB-9D3D-34708A218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DCE7-D962-492F-B203-51CB8CC74660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E4F2A-98CD-4023-B4E5-99A7C43E0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2B59F-432E-49B0-ABD0-DF3A281F7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A76F-F1C8-4521-9749-F37F0BB3AD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77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96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CB7C4-D7D3-406D-936A-60162E455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97AFF-1980-4435-A7F9-539A88BBC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FF23-8F2C-4D67-A5D3-F0713367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DCE7-D962-492F-B203-51CB8CC74660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F8841-B6E6-4CED-BDD4-BB0557C5C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E1FD7-4C23-4039-99C9-AF6D2D09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A76F-F1C8-4521-9749-F37F0BB3AD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19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D711-49F9-4BDF-96B1-16F232E20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04957-94A0-49BB-9421-D9F578FCE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AEEB5-112A-4BB9-859D-5E3485E0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DCE7-D962-492F-B203-51CB8CC74660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98180-8441-4C1B-97CE-D0EED0882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3C26E-4176-4FE1-9B1B-B974D67A2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A76F-F1C8-4521-9749-F37F0BB3AD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25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8F0B-3590-4DF5-8CED-6D460F94C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E1CBB-5511-4957-A2A0-6F5A0DDA2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969F8-BF91-4CB7-B954-E0D7AA08D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85662-5EE1-452D-BEC1-282FCB51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DCE7-D962-492F-B203-51CB8CC74660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A1204-9C5B-4410-BD21-2203744D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8FD1B-E8D7-48EE-B1A5-F7C7AD57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A76F-F1C8-4521-9749-F37F0BB3AD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99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F478-FE2F-4E22-846B-2D969E0B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454DB-079D-468F-B80B-0C0EB7A36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AF458-0902-4278-8790-3FF52E2B1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1288E-FC69-418F-9A3F-B0B4886A1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AD567-7BE1-475D-AA7A-8B0373F0E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C96ACB-E897-412D-ABF3-B43C4D155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DCE7-D962-492F-B203-51CB8CC74660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1BC1BB-D9C7-4D57-B5CC-DD27A122C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E0CFDC-F1B8-4AA7-9AD5-51AFB19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A76F-F1C8-4521-9749-F37F0BB3AD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2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F390-3286-4272-9D76-A83A4116B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C05A70-5C09-4885-B4AE-85DF2A629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DCE7-D962-492F-B203-51CB8CC74660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4CF82F-DCF0-46CE-843E-F1C35AC7C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D9046-8E30-4573-B2F7-97FE7F510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A76F-F1C8-4521-9749-F37F0BB3AD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4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DCAF0-E2BA-41A1-A58F-E1376E084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DCE7-D962-492F-B203-51CB8CC74660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18646-AA12-469F-BE79-D61E14A8C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FACAF-73CC-46A8-801D-426A9BF4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A76F-F1C8-4521-9749-F37F0BB3AD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99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8D166-2C93-430D-BF56-E90A92D5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3613F-E4F5-413C-AB55-BB93BD589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451B3-4E87-4B35-88B1-D21FB17FA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83185-F969-4290-A1A9-6E77190F3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DCE7-D962-492F-B203-51CB8CC74660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67F864-A5AD-4383-90B4-FEB059F7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C0F43A-E113-4679-B2AA-ABC9C089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A76F-F1C8-4521-9749-F37F0BB3AD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37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D1343-AC64-4B13-BDE2-69D696ED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7C145F-5ED2-41A5-B74C-641581326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9E9C0-3C6B-4A0F-A7BE-719DCC8E1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404FF-010C-4992-B3CB-E88D50B6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DCE7-D962-492F-B203-51CB8CC74660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36898-4283-4BBD-A097-2F71721D1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A340B-D5F6-4497-A083-33C17469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7A76F-F1C8-4521-9749-F37F0BB3AD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6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A696C4-39AF-4FB9-BFD4-B05ED9E95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06BD7-E6D9-4D3D-9E46-5865A568A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F8305-656F-44EB-A0B9-E20BE49E8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5DCE7-D962-492F-B203-51CB8CC74660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D05A5-6A2B-4EEB-853C-677B921C4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71EC0-9ED0-4734-BCB9-443D441DE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7A76F-F1C8-4521-9749-F37F0BB3AD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11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ovel_coronavirus_(2019-nCoV)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tter.com/mgmchamber" TargetMode="External"/><Relationship Id="rId2" Type="http://schemas.openxmlformats.org/officeDocument/2006/relationships/hyperlink" Target="http://www.facebook.com/montgomery.chamber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nstagram.com/montgomery_chamber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28A89-61FA-4A4B-B099-8F07B170D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762455"/>
            <a:ext cx="3657600" cy="2887579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FFFF"/>
                </a:solidFill>
              </a:rPr>
              <a:t>Congresswoman Terri A. Sewell : </a:t>
            </a:r>
            <a:br>
              <a:rPr lang="en-US" sz="4100" dirty="0">
                <a:solidFill>
                  <a:srgbClr val="FFFFFF"/>
                </a:solidFill>
              </a:rPr>
            </a:br>
            <a:r>
              <a:rPr lang="en-US" sz="4100" dirty="0">
                <a:solidFill>
                  <a:srgbClr val="FFFFFF"/>
                </a:solidFill>
              </a:rPr>
              <a:t>Hosts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6FB400-0881-46C7-B64D-03A22570C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SBA COVID-19 Assistance for Small Businesses Webinar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5CB4208-1279-4A3E-8B3C-D0D0B7CFA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490196" y="1759068"/>
            <a:ext cx="5880796" cy="4822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63C350-B056-41FC-82EB-CA671CDDAA8B}"/>
              </a:ext>
            </a:extLst>
          </p:cNvPr>
          <p:cNvSpPr txBox="1"/>
          <p:nvPr/>
        </p:nvSpPr>
        <p:spPr>
          <a:xfrm>
            <a:off x="9063950" y="6173314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</a:rPr>
              <a:t>This Photo by Unknown Author is licensed under CC BY-SA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A5F0AA-4935-4A4A-92F0-23D6E867E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196" y="276067"/>
            <a:ext cx="6023478" cy="94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81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A919B4-090E-47E7-BF7B-10091B36D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272" y="954284"/>
            <a:ext cx="10513106" cy="2943432"/>
          </a:xfrm>
        </p:spPr>
        <p:txBody>
          <a:bodyPr>
            <a:normAutofit/>
          </a:bodyPr>
          <a:lstStyle/>
          <a:p>
            <a:pPr algn="l"/>
            <a:r>
              <a:rPr lang="en-US" sz="6800" dirty="0"/>
              <a:t>Alabama Small Business Development Center Network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F2219-5E95-441F-8DE9-982939D90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272" y="4262016"/>
            <a:ext cx="10513106" cy="1242688"/>
          </a:xfrm>
        </p:spPr>
        <p:txBody>
          <a:bodyPr anchor="t">
            <a:normAutofit/>
          </a:bodyPr>
          <a:lstStyle/>
          <a:p>
            <a:pPr algn="l"/>
            <a:r>
              <a:rPr lang="en-US" sz="3200" dirty="0"/>
              <a:t>COVID-19 Assistance for Small Businesses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3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434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B0F2EC-20DE-4ADA-B8F1-289BD350D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480060"/>
            <a:ext cx="1123797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82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58472" y="274544"/>
            <a:ext cx="7986993" cy="1143000"/>
          </a:xfrm>
        </p:spPr>
        <p:txBody>
          <a:bodyPr/>
          <a:lstStyle/>
          <a:p>
            <a:r>
              <a:rPr lang="en-US" dirty="0"/>
              <a:t>Alabama SBDC Network</a:t>
            </a:r>
          </a:p>
        </p:txBody>
      </p:sp>
      <p:pic>
        <p:nvPicPr>
          <p:cNvPr id="5" name="Picture 8" descr="Service Area: Lowndes, Montgomery , Bullock, Autauga, Elmore Counties in Central Alab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829" y="3996561"/>
            <a:ext cx="1016934" cy="101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Service Area: Blount,  Cherokee, St. Clair, Calhoun, Cleburne , Talladega , Counties in East Alaba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46" y="2219238"/>
            <a:ext cx="1257300" cy="50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Service Area: Butler , Crenshaw, Pike, Barbour, Covington ,   Coffee, Dale, Henry, Geneva , Houston ,  Counties in Southeast Alabam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609" y="5129393"/>
            <a:ext cx="901374" cy="10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 descr="Service Area: Wi lcox, Clarke, Choctaw, Sumter , Marengo Counties in West Alaba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52" y="4242548"/>
            <a:ext cx="936493" cy="103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:\Admin\LOGOS\new-uah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98" y="1453191"/>
            <a:ext cx="1442197" cy="72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89" y="1275308"/>
            <a:ext cx="3435030" cy="5407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09827" y="6398679"/>
            <a:ext cx="4906792" cy="361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/>
            <a:r>
              <a:rPr lang="en-US" sz="1747" dirty="0">
                <a:solidFill>
                  <a:prstClr val="black"/>
                </a:solidFill>
                <a:latin typeface="Calibri"/>
              </a:rPr>
              <a:t>10 Full-Time Service Centers, 40 Outreach Locations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45" y="2959972"/>
            <a:ext cx="2466840" cy="916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197" y="2799316"/>
            <a:ext cx="1388684" cy="1169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88" y="5633102"/>
            <a:ext cx="631707" cy="457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55" y="1643381"/>
            <a:ext cx="941112" cy="93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90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A3A80-9C89-4C07-A386-9D2C69B72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0" y="622852"/>
            <a:ext cx="11237975" cy="599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96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13A0C4-8207-4713-BDCC-BF5842181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480060"/>
            <a:ext cx="1123797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60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57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0CF88-ED28-4EEA-BA4C-7D7D68814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8215" y="1269255"/>
            <a:ext cx="5956353" cy="3038947"/>
          </a:xfrm>
        </p:spPr>
        <p:txBody>
          <a:bodyPr>
            <a:normAutofit/>
          </a:bodyPr>
          <a:lstStyle/>
          <a:p>
            <a:pPr algn="r"/>
            <a:r>
              <a:rPr lang="en-US" sz="5400" dirty="0">
                <a:solidFill>
                  <a:srgbClr val="FFFFFF"/>
                </a:solidFill>
              </a:rPr>
              <a:t>Birmingham Business Alliance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DA6A0-F293-4C41-A73A-5FE171560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8215" y="4578114"/>
            <a:ext cx="5956353" cy="1247274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COVID-19 Assistance for Small Businesses</a:t>
            </a:r>
          </a:p>
        </p:txBody>
      </p:sp>
      <p:cxnSp>
        <p:nvCxnSpPr>
          <p:cNvPr id="64" name="Straight Connector 59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314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4FC3A5-FE82-5B41-A108-23DD1BC52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F20B76-EC85-A248-9B4D-0698FACB7ED6}"/>
              </a:ext>
            </a:extLst>
          </p:cNvPr>
          <p:cNvSpPr txBox="1">
            <a:spLocks/>
          </p:cNvSpPr>
          <p:nvPr/>
        </p:nvSpPr>
        <p:spPr>
          <a:xfrm>
            <a:off x="1750567" y="345669"/>
            <a:ext cx="8690865" cy="687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n-US" sz="3200" dirty="0">
                <a:latin typeface="+mn-lt"/>
                <a:cs typeface="Verdana" panose="020B0604030504040204" pitchFamily="34" charset="0"/>
              </a:rPr>
              <a:t>Key Focus Areas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0C5332-2C1F-A24C-B3CE-3C3901BF6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126" y="2249593"/>
            <a:ext cx="1116026" cy="17537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FC2F55-7138-A14D-A5A9-E6D5F193C673}"/>
              </a:ext>
            </a:extLst>
          </p:cNvPr>
          <p:cNvSpPr/>
          <p:nvPr/>
        </p:nvSpPr>
        <p:spPr>
          <a:xfrm>
            <a:off x="1442681" y="4151653"/>
            <a:ext cx="1596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ea typeface="Verdana" panose="020B0604030504040204" pitchFamily="34" charset="0"/>
                <a:cs typeface="+mj-cs"/>
              </a:rPr>
              <a:t>Life Sciences/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  <a:ea typeface="Verdana" panose="020B0604030504040204" pitchFamily="34" charset="0"/>
                <a:cs typeface="+mj-cs"/>
              </a:rPr>
              <a:t>Healthcare</a:t>
            </a:r>
            <a:endParaRPr lang="en-US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53CB00-0AAB-5F49-9EEC-B4765CD00EF1}"/>
              </a:ext>
            </a:extLst>
          </p:cNvPr>
          <p:cNvSpPr/>
          <p:nvPr/>
        </p:nvSpPr>
        <p:spPr>
          <a:xfrm>
            <a:off x="5289237" y="4151653"/>
            <a:ext cx="1728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ea typeface="Verdana" panose="020B0604030504040204" pitchFamily="34" charset="0"/>
                <a:cs typeface="+mj-cs"/>
              </a:rPr>
              <a:t>Advanced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  <a:ea typeface="Verdana" panose="020B0604030504040204" pitchFamily="34" charset="0"/>
                <a:cs typeface="+mj-cs"/>
              </a:rPr>
              <a:t>Manufacturing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710EB0-8341-B546-B2A6-8F00A4C39182}"/>
              </a:ext>
            </a:extLst>
          </p:cNvPr>
          <p:cNvSpPr/>
          <p:nvPr/>
        </p:nvSpPr>
        <p:spPr>
          <a:xfrm>
            <a:off x="9226779" y="4151653"/>
            <a:ext cx="14209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ea typeface="Verdana" panose="020B0604030504040204" pitchFamily="34" charset="0"/>
                <a:cs typeface="+mj-cs"/>
              </a:rPr>
              <a:t>Information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  <a:ea typeface="Verdana" panose="020B0604030504040204" pitchFamily="34" charset="0"/>
                <a:cs typeface="+mj-cs"/>
              </a:rPr>
              <a:t>Technology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FA5F04-ECAE-DB43-B123-49AEF0B9E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512" y="2269519"/>
            <a:ext cx="1793614" cy="17138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C3450C-C1C3-7D49-B53D-DFD7F2F5A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9603" y="2553685"/>
            <a:ext cx="1315315" cy="13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85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4FC3A5-FE82-5B41-A108-23DD1BC52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F20B76-EC85-A248-9B4D-0698FACB7ED6}"/>
              </a:ext>
            </a:extLst>
          </p:cNvPr>
          <p:cNvSpPr txBox="1">
            <a:spLocks/>
          </p:cNvSpPr>
          <p:nvPr/>
        </p:nvSpPr>
        <p:spPr>
          <a:xfrm>
            <a:off x="1750567" y="345669"/>
            <a:ext cx="8690865" cy="687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n-US" sz="3200" dirty="0">
                <a:latin typeface="+mn-lt"/>
                <a:cs typeface="Verdana" panose="020B0604030504040204" pitchFamily="34" charset="0"/>
              </a:rPr>
              <a:t>Business Retention &amp; Expansion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0C5332-2C1F-A24C-B3CE-3C3901BF6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126" y="2249593"/>
            <a:ext cx="1116026" cy="17537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FC2F55-7138-A14D-A5A9-E6D5F193C673}"/>
              </a:ext>
            </a:extLst>
          </p:cNvPr>
          <p:cNvSpPr/>
          <p:nvPr/>
        </p:nvSpPr>
        <p:spPr>
          <a:xfrm>
            <a:off x="1442681" y="4151653"/>
            <a:ext cx="1596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ea typeface="Verdana" panose="020B0604030504040204" pitchFamily="34" charset="0"/>
                <a:cs typeface="+mj-cs"/>
              </a:rPr>
              <a:t>Life Sciences/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  <a:ea typeface="Verdana" panose="020B0604030504040204" pitchFamily="34" charset="0"/>
                <a:cs typeface="+mj-cs"/>
              </a:rPr>
              <a:t>Healthcare</a:t>
            </a:r>
            <a:endParaRPr lang="en-US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53CB00-0AAB-5F49-9EEC-B4765CD00EF1}"/>
              </a:ext>
            </a:extLst>
          </p:cNvPr>
          <p:cNvSpPr/>
          <p:nvPr/>
        </p:nvSpPr>
        <p:spPr>
          <a:xfrm>
            <a:off x="5289237" y="4151653"/>
            <a:ext cx="1728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ea typeface="Verdana" panose="020B0604030504040204" pitchFamily="34" charset="0"/>
                <a:cs typeface="+mj-cs"/>
              </a:rPr>
              <a:t>Advanced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  <a:ea typeface="Verdana" panose="020B0604030504040204" pitchFamily="34" charset="0"/>
                <a:cs typeface="+mj-cs"/>
              </a:rPr>
              <a:t>Manufacturing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710EB0-8341-B546-B2A6-8F00A4C39182}"/>
              </a:ext>
            </a:extLst>
          </p:cNvPr>
          <p:cNvSpPr/>
          <p:nvPr/>
        </p:nvSpPr>
        <p:spPr>
          <a:xfrm>
            <a:off x="9226779" y="4151653"/>
            <a:ext cx="14209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ea typeface="Verdana" panose="020B0604030504040204" pitchFamily="34" charset="0"/>
                <a:cs typeface="+mj-cs"/>
              </a:rPr>
              <a:t>Information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  <a:ea typeface="Verdana" panose="020B0604030504040204" pitchFamily="34" charset="0"/>
                <a:cs typeface="+mj-cs"/>
              </a:rPr>
              <a:t>Technology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FA5F04-ECAE-DB43-B123-49AEF0B9E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512" y="2269519"/>
            <a:ext cx="1793614" cy="17138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C3450C-C1C3-7D49-B53D-DFD7F2F5A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9603" y="2553685"/>
            <a:ext cx="1315315" cy="131531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414165-7B05-F441-AD2E-EA1B635C2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46" y="1074173"/>
            <a:ext cx="6694076" cy="5294008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CEA9FC-B37B-A14A-9BB2-EA93E0FF0C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99" y="1068564"/>
            <a:ext cx="2722647" cy="529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24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9210">
              <a:srgbClr val="002D44">
                <a:alpha val="94000"/>
              </a:srgbClr>
            </a:gs>
            <a:gs pos="0">
              <a:srgbClr val="002D44">
                <a:alpha val="98000"/>
              </a:srgbClr>
            </a:gs>
            <a:gs pos="23000">
              <a:srgbClr val="002D44">
                <a:alpha val="96000"/>
              </a:srgbClr>
            </a:gs>
            <a:gs pos="87000">
              <a:srgbClr val="002D44">
                <a:alpha val="98000"/>
              </a:srgbClr>
            </a:gs>
            <a:gs pos="97000">
              <a:srgbClr val="002D4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35BBB08-297F-FB4D-957E-E8BF31C75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93988" y="442504"/>
            <a:ext cx="920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Initiatives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13A4D5-752D-44DE-B39C-0E66ED226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939" y="187870"/>
            <a:ext cx="1587860" cy="588783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8F2A99E-3823-484E-BCAA-DBC0C36E959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406" y="5196273"/>
            <a:ext cx="2073533" cy="999338"/>
          </a:xfrm>
          <a:prstGeom prst="rect">
            <a:avLst/>
          </a:prstGeom>
        </p:spPr>
      </p:pic>
      <p:pic>
        <p:nvPicPr>
          <p:cNvPr id="14" name="Picture 8" descr="Image result for jefferson county mayor's agreement">
            <a:extLst>
              <a:ext uri="{FF2B5EF4-FFF2-40B4-BE49-F238E27FC236}">
                <a16:creationId xmlns:a16="http://schemas.microsoft.com/office/drawing/2014/main" id="{32B2D2E2-14C1-431C-AF12-EBEB48F9A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88" y="2134985"/>
            <a:ext cx="3570463" cy="200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D68919-C888-4E9D-A100-45C7847A6E18}"/>
              </a:ext>
            </a:extLst>
          </p:cNvPr>
          <p:cNvSpPr txBox="1"/>
          <p:nvPr/>
        </p:nvSpPr>
        <p:spPr>
          <a:xfrm>
            <a:off x="7780688" y="1590548"/>
            <a:ext cx="291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Cooperation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9563D5-7396-4611-9E81-8A68BBE486D2}"/>
              </a:ext>
            </a:extLst>
          </p:cNvPr>
          <p:cNvSpPr txBox="1"/>
          <p:nvPr/>
        </p:nvSpPr>
        <p:spPr>
          <a:xfrm>
            <a:off x="1425612" y="1590548"/>
            <a:ext cx="418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Workforce Development &amp; Alignment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169A9A-6780-4DC5-93A4-6B8CF5512B45}"/>
              </a:ext>
            </a:extLst>
          </p:cNvPr>
          <p:cNvSpPr txBox="1"/>
          <p:nvPr/>
        </p:nvSpPr>
        <p:spPr>
          <a:xfrm>
            <a:off x="7780688" y="4653527"/>
            <a:ext cx="291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Centralizing Information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217A5B-156C-4655-A3EA-D20AC16A1F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10" y="5196273"/>
            <a:ext cx="2983566" cy="7817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FD341A-A64E-49EE-92F2-85EDA6CE6B99}"/>
              </a:ext>
            </a:extLst>
          </p:cNvPr>
          <p:cNvSpPr txBox="1"/>
          <p:nvPr/>
        </p:nvSpPr>
        <p:spPr>
          <a:xfrm>
            <a:off x="1139899" y="4653527"/>
            <a:ext cx="475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Innovative Company Recruitment Practices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020EA-85F6-CE43-96C5-1298D4EC59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07" y="1901439"/>
            <a:ext cx="3433172" cy="278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10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1A3A255-072A-284E-80A6-2DC08D5A1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514" y="1053189"/>
            <a:ext cx="2537092" cy="25770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CA5467-6C48-644F-BC7C-D40863B9B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69" y="1073166"/>
            <a:ext cx="2537092" cy="25570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FAB359-B308-2C42-BCDE-01C29A9B9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13" y="3766578"/>
            <a:ext cx="2537092" cy="25570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C85D7E-DF11-D04D-9C50-D4A6C3F5D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67" y="3766578"/>
            <a:ext cx="2537092" cy="25570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6501B7-234B-5548-842A-5E30E671C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12" y="1073167"/>
            <a:ext cx="2527104" cy="2557069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F51FF01-B310-A74C-B887-FD1FC4CF8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568" y="299804"/>
            <a:ext cx="8690865" cy="68779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+mn-lt"/>
                <a:cs typeface="Verdana" panose="020B0604030504040204" pitchFamily="34" charset="0"/>
              </a:rPr>
              <a:t>Healthcare Competitive Advantages</a:t>
            </a:r>
          </a:p>
        </p:txBody>
      </p:sp>
    </p:spTree>
    <p:extLst>
      <p:ext uri="{BB962C8B-B14F-4D97-AF65-F5344CB8AC3E}">
        <p14:creationId xmlns:p14="http://schemas.microsoft.com/office/powerpoint/2010/main" val="156789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FE01C4-4878-47E7-9672-D8B2D7E59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52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6F51FF01-B310-A74C-B887-FD1FC4CF8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1" y="403713"/>
            <a:ext cx="9717038" cy="68779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+mn-lt"/>
                <a:cs typeface="Verdana" panose="020B0604030504040204" pitchFamily="34" charset="0"/>
              </a:rPr>
              <a:t>BBA COVID-19 Resources for Businesses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DB58E91-4C17-0E4E-A539-2E2DBCC508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21" y="1567542"/>
            <a:ext cx="5279496" cy="4056017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5BBAAEE-ECED-E543-B361-CFD488C8F6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85" y="1567542"/>
            <a:ext cx="5367813" cy="4056017"/>
          </a:xfrm>
          <a:prstGeom prst="rect">
            <a:avLst/>
          </a:prstGeom>
        </p:spPr>
      </p:pic>
      <p:sp>
        <p:nvSpPr>
          <p:cNvPr id="8" name="Triangle 7">
            <a:extLst>
              <a:ext uri="{FF2B5EF4-FFF2-40B4-BE49-F238E27FC236}">
                <a16:creationId xmlns:a16="http://schemas.microsoft.com/office/drawing/2014/main" id="{2B069D81-D98C-CB44-AEBF-18D081601047}"/>
              </a:ext>
            </a:extLst>
          </p:cNvPr>
          <p:cNvSpPr/>
          <p:nvPr/>
        </p:nvSpPr>
        <p:spPr>
          <a:xfrm rot="16200000">
            <a:off x="2803524" y="2213798"/>
            <a:ext cx="4056017" cy="2763503"/>
          </a:xfrm>
          <a:custGeom>
            <a:avLst/>
            <a:gdLst>
              <a:gd name="connsiteX0" fmla="*/ 0 w 4056017"/>
              <a:gd name="connsiteY0" fmla="*/ 2919367 h 2919367"/>
              <a:gd name="connsiteX1" fmla="*/ 2028009 w 4056017"/>
              <a:gd name="connsiteY1" fmla="*/ 0 h 2919367"/>
              <a:gd name="connsiteX2" fmla="*/ 4056017 w 4056017"/>
              <a:gd name="connsiteY2" fmla="*/ 2919367 h 2919367"/>
              <a:gd name="connsiteX3" fmla="*/ 0 w 4056017"/>
              <a:gd name="connsiteY3" fmla="*/ 2919367 h 2919367"/>
              <a:gd name="connsiteX0" fmla="*/ 0 w 4056017"/>
              <a:gd name="connsiteY0" fmla="*/ 2763503 h 2763503"/>
              <a:gd name="connsiteX1" fmla="*/ 2121527 w 4056017"/>
              <a:gd name="connsiteY1" fmla="*/ 0 h 2763503"/>
              <a:gd name="connsiteX2" fmla="*/ 4056017 w 4056017"/>
              <a:gd name="connsiteY2" fmla="*/ 2763503 h 2763503"/>
              <a:gd name="connsiteX3" fmla="*/ 0 w 4056017"/>
              <a:gd name="connsiteY3" fmla="*/ 2763503 h 2763503"/>
              <a:gd name="connsiteX0" fmla="*/ 0 w 4056017"/>
              <a:gd name="connsiteY0" fmla="*/ 2763503 h 2763503"/>
              <a:gd name="connsiteX1" fmla="*/ 2121527 w 4056017"/>
              <a:gd name="connsiteY1" fmla="*/ 0 h 2763503"/>
              <a:gd name="connsiteX2" fmla="*/ 4056017 w 4056017"/>
              <a:gd name="connsiteY2" fmla="*/ 2763503 h 2763503"/>
              <a:gd name="connsiteX3" fmla="*/ 0 w 4056017"/>
              <a:gd name="connsiteY3" fmla="*/ 2763503 h 2763503"/>
              <a:gd name="connsiteX0" fmla="*/ 0 w 4056017"/>
              <a:gd name="connsiteY0" fmla="*/ 2763503 h 2763503"/>
              <a:gd name="connsiteX1" fmla="*/ 2121527 w 4056017"/>
              <a:gd name="connsiteY1" fmla="*/ 0 h 2763503"/>
              <a:gd name="connsiteX2" fmla="*/ 4056017 w 4056017"/>
              <a:gd name="connsiteY2" fmla="*/ 2763503 h 2763503"/>
              <a:gd name="connsiteX3" fmla="*/ 0 w 4056017"/>
              <a:gd name="connsiteY3" fmla="*/ 2763503 h 276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6017" h="2763503">
                <a:moveTo>
                  <a:pt x="0" y="2763503"/>
                </a:moveTo>
                <a:cubicBezTo>
                  <a:pt x="707176" y="1842335"/>
                  <a:pt x="1656483" y="580926"/>
                  <a:pt x="2121527" y="0"/>
                </a:cubicBezTo>
                <a:lnTo>
                  <a:pt x="4056017" y="2763503"/>
                </a:lnTo>
                <a:lnTo>
                  <a:pt x="0" y="2763503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9665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3A352-EFB5-4F5A-9CA1-149DADAEC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0997" y="1607809"/>
            <a:ext cx="9236026" cy="2876680"/>
          </a:xfrm>
        </p:spPr>
        <p:txBody>
          <a:bodyPr anchor="b">
            <a:norm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Montgomery Area Chamber of Commerce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340721-7170-4B04-A13C-C820EF97E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499" y="4810308"/>
            <a:ext cx="9003022" cy="107655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COVID-19 Small Business Coronavirus Aid, Relief, and Economic Security (CARES) Act</a:t>
            </a:r>
          </a:p>
        </p:txBody>
      </p:sp>
    </p:spTree>
    <p:extLst>
      <p:ext uri="{BB962C8B-B14F-4D97-AF65-F5344CB8AC3E}">
        <p14:creationId xmlns:p14="http://schemas.microsoft.com/office/powerpoint/2010/main" val="796140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277EFD-2C1E-4C9E-A592-C10F4AE9D821}"/>
              </a:ext>
            </a:extLst>
          </p:cNvPr>
          <p:cNvSpPr/>
          <p:nvPr/>
        </p:nvSpPr>
        <p:spPr>
          <a:xfrm>
            <a:off x="0" y="0"/>
            <a:ext cx="12192000" cy="1014953"/>
          </a:xfrm>
          <a:prstGeom prst="rect">
            <a:avLst/>
          </a:prstGeom>
          <a:solidFill>
            <a:srgbClr val="194E79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75601-B62C-4C89-916C-FEECE07D0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510" y="1290703"/>
            <a:ext cx="7078980" cy="398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2822B-1A7A-481D-A8D0-E6AC7C4D698B}"/>
              </a:ext>
            </a:extLst>
          </p:cNvPr>
          <p:cNvSpPr txBox="1"/>
          <p:nvPr/>
        </p:nvSpPr>
        <p:spPr>
          <a:xfrm>
            <a:off x="0" y="18431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MGM COVID-19 WEBSITE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98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6CD3F2-297F-443A-9B0C-4516067EA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88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ED669-10DF-4A65-9031-B0DFC297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8" y="1012004"/>
            <a:ext cx="3592013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Small Business Administration Contact Information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698891-CB3E-4600-807C-567B774A4C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697047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8934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681AD-84BA-43D9-B416-B1FF2520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Alabama Small Business Development Center Network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6109C2-ADBB-4B4E-B521-89E8F4D8FB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385986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4828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512543-9E99-4B33-97AD-F914DA5F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Birmingham Business Alliance Contact Information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AF33A4-9453-4156-B4B0-7B24C1CB9B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415497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7056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DEAA0-38CE-4DC6-8E42-5E0742F77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Montgomery Area Chamber of Commerce Contact Information</a:t>
            </a:r>
          </a:p>
        </p:txBody>
      </p:sp>
      <p:cxnSp>
        <p:nvCxnSpPr>
          <p:cNvPr id="20" name="Straight Connector 2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288A0B4-ADFD-4359-8EC5-64ADC63BA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6029" y="963877"/>
            <a:ext cx="7030433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600 S. Court St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Montgomery, Alabama 36101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http://www.facebook.com/montgomery.chamber</a:t>
            </a: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Twitter: http://www.twitter.com/mgmchamber</a:t>
            </a: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https://www.instagram.com/montgomery_chamber/</a:t>
            </a: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274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17F3B-A72C-4D77-B775-2FDCAC71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Congresswoman </a:t>
            </a:r>
            <a:br>
              <a:rPr lang="en-US" sz="5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Terri A. Sewell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44741-05EB-47DB-B086-1F9858CD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7061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Resource information  will be available at </a:t>
            </a:r>
          </a:p>
          <a:p>
            <a:pPr algn="ctr"/>
            <a:r>
              <a: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Sewell.house.gov</a:t>
            </a: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36141-7497-4503-9171-EA7B3874A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" y="1504906"/>
            <a:ext cx="4047843" cy="248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41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DEABFD-E677-4B85-A6CC-851FB70BD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18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4F7D21-6BE1-48C0-A4C5-197C85BCE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1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70CC94-3AD4-4532-9F10-9BE394EB6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68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10BD37-941A-4EEF-8105-ED39AAA6A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13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C6B6BD-F605-489D-8192-1BF4DFCA3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63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9FAA94-F02F-4742-A758-053C6B560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21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DCBD46-443E-4F44-95E2-FFECCB272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25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271</Words>
  <Application>Microsoft Office PowerPoint</Application>
  <PresentationFormat>Widescreen</PresentationFormat>
  <Paragraphs>68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Batang</vt:lpstr>
      <vt:lpstr>Calibri</vt:lpstr>
      <vt:lpstr>Calibri Light</vt:lpstr>
      <vt:lpstr>Century Gothic</vt:lpstr>
      <vt:lpstr>Verdana</vt:lpstr>
      <vt:lpstr>Office Theme</vt:lpstr>
      <vt:lpstr>Congresswoman Terri A. Sewell :  Hosts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Alabama Small Business Development Center Network Presentation</vt:lpstr>
      <vt:lpstr>PowerPoint Presentation</vt:lpstr>
      <vt:lpstr>Alabama SBDC Network</vt:lpstr>
      <vt:lpstr>PowerPoint Presentation</vt:lpstr>
      <vt:lpstr>PowerPoint Presentation</vt:lpstr>
      <vt:lpstr>Birmingham Business Alliance Presentation</vt:lpstr>
      <vt:lpstr>PowerPoint Presentation</vt:lpstr>
      <vt:lpstr>PowerPoint Presentation</vt:lpstr>
      <vt:lpstr>PowerPoint Presentation</vt:lpstr>
      <vt:lpstr>Healthcare Competitive Advantages</vt:lpstr>
      <vt:lpstr>BBA COVID-19 Resources for Businesses</vt:lpstr>
      <vt:lpstr>Montgomery Area Chamber of Commerce Presentation</vt:lpstr>
      <vt:lpstr>PowerPoint Presentation</vt:lpstr>
      <vt:lpstr>PowerPoint Presentation</vt:lpstr>
      <vt:lpstr>Small Business Administration Contact Information</vt:lpstr>
      <vt:lpstr>Alabama Small Business Development Center Network</vt:lpstr>
      <vt:lpstr>Birmingham Business Alliance Contact Information</vt:lpstr>
      <vt:lpstr>Montgomery Area Chamber of Commerce Contact Information</vt:lpstr>
      <vt:lpstr>Congresswoman  Terri A. Sewell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Congresswoman Terri A. Sewell :  Hosts</dc:title>
  <dc:creator>Clayton, Yolanda</dc:creator>
  <cp:lastModifiedBy>Ellen Gomory</cp:lastModifiedBy>
  <cp:revision>6</cp:revision>
  <dcterms:created xsi:type="dcterms:W3CDTF">2020-04-02T18:02:07Z</dcterms:created>
  <dcterms:modified xsi:type="dcterms:W3CDTF">2020-04-03T14:54:28Z</dcterms:modified>
</cp:coreProperties>
</file>